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5"/>
  </p:notesMasterIdLst>
  <p:handoutMasterIdLst>
    <p:handoutMasterId r:id="rId17"/>
  </p:handoutMasterIdLst>
  <p:sldIdLst>
    <p:sldId id="334" r:id="rId3"/>
    <p:sldId id="256" r:id="rId4"/>
    <p:sldId id="323" r:id="rId6"/>
    <p:sldId id="309" r:id="rId7"/>
    <p:sldId id="293" r:id="rId8"/>
    <p:sldId id="257" r:id="rId9"/>
    <p:sldId id="324" r:id="rId10"/>
    <p:sldId id="325" r:id="rId11"/>
    <p:sldId id="326" r:id="rId12"/>
    <p:sldId id="327" r:id="rId13"/>
    <p:sldId id="328" r:id="rId14"/>
    <p:sldId id="329" r:id="rId15"/>
    <p:sldId id="27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FFF"/>
    <a:srgbClr val="EBFAF5"/>
    <a:srgbClr val="F4C176"/>
    <a:srgbClr val="EAF089"/>
    <a:srgbClr val="C3ED9A"/>
    <a:srgbClr val="ADEBAB"/>
    <a:srgbClr val="BAEBCF"/>
    <a:srgbClr val="C8EBE7"/>
    <a:srgbClr val="E0F7F0"/>
    <a:srgbClr val="AEAE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89" d="100"/>
          <a:sy n="89" d="100"/>
        </p:scale>
        <p:origin x="485" y="48"/>
      </p:cViewPr>
      <p:guideLst>
        <p:guide orient="horz" pos="2154"/>
        <p:guide pos="3838"/>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panose="020B0503020204020204" pitchFamily="34" charset="-122"/>
              <a:ea typeface="Microsoft YaHe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Arial" panose="020B0604020202020204" pitchFamily="34" charset="0"/>
                <a:ea typeface="Arial" panose="020B0604020202020204" pitchFamily="34" charset="0"/>
              </a:rPr>
            </a:fld>
            <a:endParaRPr lang="zh-CN" altLang="en-US">
              <a:latin typeface="Arial" panose="020B0604020202020204" pitchFamily="34" charset="0"/>
              <a:ea typeface="Arial" panose="020B0604020202020204" pitchFamily="34"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panose="020B0503020204020204" pitchFamily="34" charset="-122"/>
              <a:ea typeface="Microsoft YaHe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Arial" panose="020B0604020202020204" pitchFamily="34" charset="0"/>
                <a:ea typeface="Arial" panose="020B0604020202020204" pitchFamily="34" charset="0"/>
              </a:rPr>
            </a:fld>
            <a:endParaRPr lang="zh-CN" altLang="en-US">
              <a:latin typeface="Arial" panose="020B060402020202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Arial" panose="020B060402020202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Arial" panose="020B0604020202020204" pitchFamily="34" charset="0"/>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Arial" panose="020B060402020202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Arial" panose="020B0604020202020204" pitchFamily="34" charset="0"/>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Arial" panose="020B0604020202020204" pitchFamily="34" charset="0"/>
        <a:ea typeface="Arial" panose="020B0604020202020204" pitchFamily="34" charset="0"/>
        <a:cs typeface="+mn-cs"/>
      </a:defRPr>
    </a:lvl1pPr>
    <a:lvl2pPr marL="4572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2pPr>
    <a:lvl3pPr marL="9144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3pPr>
    <a:lvl4pPr marL="13716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4pPr>
    <a:lvl5pPr marL="18288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image" Target="../media/image2.png"/><Relationship Id="rId4" Type="http://schemas.openxmlformats.org/officeDocument/2006/relationships/tags" Target="../tags/tag2.xml"/><Relationship Id="rId3" Type="http://schemas.openxmlformats.org/officeDocument/2006/relationships/image" Target="../media/image1.png"/><Relationship Id="rId2" Type="http://schemas.openxmlformats.org/officeDocument/2006/relationships/tags" Target="../tags/tag1.xml"/><Relationship Id="rId10" Type="http://schemas.openxmlformats.org/officeDocument/2006/relationships/tags" Target="../tags/tag7.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image" Target="../media/image3.png"/><Relationship Id="rId5" Type="http://schemas.openxmlformats.org/officeDocument/2006/relationships/tags" Target="../tags/tag63.xml"/><Relationship Id="rId4" Type="http://schemas.openxmlformats.org/officeDocument/2006/relationships/image" Target="../media/image4.png"/><Relationship Id="rId3" Type="http://schemas.openxmlformats.org/officeDocument/2006/relationships/tags" Target="../tags/tag62.xml"/><Relationship Id="rId2" Type="http://schemas.openxmlformats.org/officeDocument/2006/relationships/tags" Target="../tags/tag61.xml"/><Relationship Id="rId10" Type="http://schemas.openxmlformats.org/officeDocument/2006/relationships/tags" Target="../tags/tag67.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image" Target="../media/image2.png"/><Relationship Id="rId4" Type="http://schemas.openxmlformats.org/officeDocument/2006/relationships/tags" Target="../tags/tag69.xml"/><Relationship Id="rId3" Type="http://schemas.openxmlformats.org/officeDocument/2006/relationships/image" Target="../media/image1.png"/><Relationship Id="rId2" Type="http://schemas.openxmlformats.org/officeDocument/2006/relationships/tags" Target="../tags/tag68.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image" Target="../media/image5.png"/><Relationship Id="rId5" Type="http://schemas.openxmlformats.org/officeDocument/2006/relationships/tags" Target="../tags/tag76.xml"/><Relationship Id="rId4" Type="http://schemas.openxmlformats.org/officeDocument/2006/relationships/image" Target="../media/image3.png"/><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85.xml"/><Relationship Id="rId8" Type="http://schemas.openxmlformats.org/officeDocument/2006/relationships/tags" Target="../tags/tag84.xml"/><Relationship Id="rId7" Type="http://schemas.openxmlformats.org/officeDocument/2006/relationships/tags" Target="../tags/tag83.xml"/><Relationship Id="rId6" Type="http://schemas.openxmlformats.org/officeDocument/2006/relationships/image" Target="../media/image3.png"/><Relationship Id="rId5" Type="http://schemas.openxmlformats.org/officeDocument/2006/relationships/tags" Target="../tags/tag82.xml"/><Relationship Id="rId4" Type="http://schemas.openxmlformats.org/officeDocument/2006/relationships/image" Target="../media/image5.png"/><Relationship Id="rId3" Type="http://schemas.openxmlformats.org/officeDocument/2006/relationships/tags" Target="../tags/tag81.xml"/><Relationship Id="rId2" Type="http://schemas.openxmlformats.org/officeDocument/2006/relationships/tags" Target="../tags/tag80.xml"/><Relationship Id="rId12" Type="http://schemas.openxmlformats.org/officeDocument/2006/relationships/tags" Target="../tags/tag88.xml"/><Relationship Id="rId11" Type="http://schemas.openxmlformats.org/officeDocument/2006/relationships/tags" Target="../tags/tag87.xml"/><Relationship Id="rId10" Type="http://schemas.openxmlformats.org/officeDocument/2006/relationships/tags" Target="../tags/tag86.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tags" Target="../tags/tag93.xml"/><Relationship Id="rId7" Type="http://schemas.openxmlformats.org/officeDocument/2006/relationships/image" Target="../media/image5.png"/><Relationship Id="rId6" Type="http://schemas.openxmlformats.org/officeDocument/2006/relationships/tags" Target="../tags/tag92.xml"/><Relationship Id="rId5" Type="http://schemas.openxmlformats.org/officeDocument/2006/relationships/image" Target="../media/image3.png"/><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3" Type="http://schemas.openxmlformats.org/officeDocument/2006/relationships/tags" Target="../tags/tag98.xml"/><Relationship Id="rId12" Type="http://schemas.openxmlformats.org/officeDocument/2006/relationships/tags" Target="../tags/tag97.xml"/><Relationship Id="rId11" Type="http://schemas.openxmlformats.org/officeDocument/2006/relationships/tags" Target="../tags/tag96.xml"/><Relationship Id="rId10" Type="http://schemas.openxmlformats.org/officeDocument/2006/relationships/tags" Target="../tags/tag95.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image" Target="../media/image5.png"/><Relationship Id="rId6" Type="http://schemas.openxmlformats.org/officeDocument/2006/relationships/tags" Target="../tags/tag102.xml"/><Relationship Id="rId5" Type="http://schemas.openxmlformats.org/officeDocument/2006/relationships/image" Target="../media/image3.png"/><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3" Type="http://schemas.openxmlformats.org/officeDocument/2006/relationships/tags" Target="../tags/tag108.xml"/><Relationship Id="rId12" Type="http://schemas.openxmlformats.org/officeDocument/2006/relationships/tags" Target="../tags/tag107.xml"/><Relationship Id="rId11" Type="http://schemas.openxmlformats.org/officeDocument/2006/relationships/tags" Target="../tags/tag106.xml"/><Relationship Id="rId10" Type="http://schemas.openxmlformats.org/officeDocument/2006/relationships/tags" Target="../tags/tag105.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14.xml"/><Relationship Id="rId8" Type="http://schemas.openxmlformats.org/officeDocument/2006/relationships/tags" Target="../tags/tag113.xml"/><Relationship Id="rId7" Type="http://schemas.openxmlformats.org/officeDocument/2006/relationships/image" Target="../media/image5.png"/><Relationship Id="rId6" Type="http://schemas.openxmlformats.org/officeDocument/2006/relationships/tags" Target="../tags/tag112.xml"/><Relationship Id="rId5" Type="http://schemas.openxmlformats.org/officeDocument/2006/relationships/image" Target="../media/image3.png"/><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3" Type="http://schemas.openxmlformats.org/officeDocument/2006/relationships/tags" Target="../tags/tag118.xml"/><Relationship Id="rId12" Type="http://schemas.openxmlformats.org/officeDocument/2006/relationships/tags" Target="../tags/tag117.xml"/><Relationship Id="rId11" Type="http://schemas.openxmlformats.org/officeDocument/2006/relationships/tags" Target="../tags/tag116.xml"/><Relationship Id="rId10" Type="http://schemas.openxmlformats.org/officeDocument/2006/relationships/tags" Target="../tags/tag115.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image" Target="../media/image5.png"/><Relationship Id="rId5" Type="http://schemas.openxmlformats.org/officeDocument/2006/relationships/tags" Target="../tags/tag121.xml"/><Relationship Id="rId4" Type="http://schemas.openxmlformats.org/officeDocument/2006/relationships/image" Target="../media/image3.png"/><Relationship Id="rId3" Type="http://schemas.openxmlformats.org/officeDocument/2006/relationships/tags" Target="../tags/tag120.xml"/><Relationship Id="rId2" Type="http://schemas.openxmlformats.org/officeDocument/2006/relationships/tags" Target="../tags/tag119.xml"/><Relationship Id="rId15" Type="http://schemas.openxmlformats.org/officeDocument/2006/relationships/tags" Target="../tags/tag130.xml"/><Relationship Id="rId14" Type="http://schemas.openxmlformats.org/officeDocument/2006/relationships/tags" Target="../tags/tag129.xml"/><Relationship Id="rId13" Type="http://schemas.openxmlformats.org/officeDocument/2006/relationships/tags" Target="../tags/tag128.xml"/><Relationship Id="rId12" Type="http://schemas.openxmlformats.org/officeDocument/2006/relationships/tags" Target="../tags/tag12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image" Target="../media/image4.png"/><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1" Type="http://schemas.openxmlformats.org/officeDocument/2006/relationships/tags" Target="../tags/tag139.xml"/><Relationship Id="rId10" Type="http://schemas.openxmlformats.org/officeDocument/2006/relationships/tags" Target="../tags/tag13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image" Target="../media/image3.png"/><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image" Target="../media/image2.png"/><Relationship Id="rId4" Type="http://schemas.openxmlformats.org/officeDocument/2006/relationships/tags" Target="../tags/tag15.xml"/><Relationship Id="rId3" Type="http://schemas.openxmlformats.org/officeDocument/2006/relationships/image" Target="../media/image1.png"/><Relationship Id="rId2" Type="http://schemas.openxmlformats.org/officeDocument/2006/relationships/tags" Target="../tags/tag14.xml"/><Relationship Id="rId10" Type="http://schemas.openxmlformats.org/officeDocument/2006/relationships/tags" Target="../tags/tag20.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image" Target="../media/image3.png"/><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tags" Target="../tags/tag33.xml"/><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image" Target="../media/image3.png"/><Relationship Id="rId2" Type="http://schemas.openxmlformats.org/officeDocument/2006/relationships/tags" Target="../tags/tag28.xml"/><Relationship Id="rId11" Type="http://schemas.openxmlformats.org/officeDocument/2006/relationships/tags" Target="../tags/tag36.xml"/><Relationship Id="rId10" Type="http://schemas.openxmlformats.org/officeDocument/2006/relationships/tags" Target="../tags/tag3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image" Target="../media/image2.png"/><Relationship Id="rId4" Type="http://schemas.openxmlformats.org/officeDocument/2006/relationships/tags" Target="../tags/tag38.xml"/><Relationship Id="rId3" Type="http://schemas.openxmlformats.org/officeDocument/2006/relationships/image" Target="../media/image1.png"/><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52.xml"/><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image" Target="../media/image3.png"/><Relationship Id="rId2" Type="http://schemas.openxmlformats.org/officeDocument/2006/relationships/tags" Target="../tags/tag4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58.xml"/><Relationship Id="rId8" Type="http://schemas.openxmlformats.org/officeDocument/2006/relationships/tags" Target="../tags/tag57.xml"/><Relationship Id="rId7" Type="http://schemas.openxmlformats.org/officeDocument/2006/relationships/tags" Target="../tags/tag56.xml"/><Relationship Id="rId6" Type="http://schemas.openxmlformats.org/officeDocument/2006/relationships/image" Target="../media/image3.png"/><Relationship Id="rId5" Type="http://schemas.openxmlformats.org/officeDocument/2006/relationships/tags" Target="../tags/tag55.xml"/><Relationship Id="rId4" Type="http://schemas.openxmlformats.org/officeDocument/2006/relationships/image" Target="../media/image4.png"/><Relationship Id="rId3" Type="http://schemas.openxmlformats.org/officeDocument/2006/relationships/tags" Target="../tags/tag54.xml"/><Relationship Id="rId2" Type="http://schemas.openxmlformats.org/officeDocument/2006/relationships/tags" Target="../tags/tag53.xml"/><Relationship Id="rId11" Type="http://schemas.openxmlformats.org/officeDocument/2006/relationships/tags" Target="../tags/tag60.xml"/><Relationship Id="rId10" Type="http://schemas.openxmlformats.org/officeDocument/2006/relationships/tags" Target="../tags/tag5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alpha val="50000"/>
          </a:schemeClr>
        </a:solidFill>
        <a:effectLst/>
      </p:bgPr>
    </p:bg>
    <p:spTree>
      <p:nvGrpSpPr>
        <p:cNvPr id="1" name=""/>
        <p:cNvGrpSpPr/>
        <p:nvPr/>
      </p:nvGrpSpPr>
      <p:grpSpPr>
        <a:xfrm>
          <a:off x="0" y="0"/>
          <a:ext cx="0" cy="0"/>
          <a:chOff x="0" y="0"/>
          <a:chExt cx="0" cy="0"/>
        </a:xfrm>
      </p:grpSpPr>
      <p:pic>
        <p:nvPicPr>
          <p:cNvPr id="9" name="图片 8" descr="C:\Users\kingsoft\Desktop\223副本.png223副本"/>
          <p:cNvPicPr>
            <a:picLocks noChangeAspect="1"/>
          </p:cNvPicPr>
          <p:nvPr userDrawn="1">
            <p:custDataLst>
              <p:tags r:id="rId2"/>
            </p:custDataLst>
          </p:nvPr>
        </p:nvPicPr>
        <p:blipFill>
          <a:blip r:embed="rId3"/>
          <a:srcRect/>
          <a:stretch>
            <a:fillRect/>
          </a:stretch>
        </p:blipFill>
        <p:spPr>
          <a:xfrm>
            <a:off x="-1" y="635"/>
            <a:ext cx="12192001" cy="3019425"/>
          </a:xfrm>
          <a:prstGeom prst="rect">
            <a:avLst/>
          </a:prstGeom>
        </p:spPr>
      </p:pic>
      <p:pic>
        <p:nvPicPr>
          <p:cNvPr id="10" name="图片 9" descr="图片1"/>
          <p:cNvPicPr>
            <a:picLocks noChangeAspect="1"/>
          </p:cNvPicPr>
          <p:nvPr userDrawn="1">
            <p:custDataLst>
              <p:tags r:id="rId4"/>
            </p:custDataLst>
          </p:nvPr>
        </p:nvPicPr>
        <p:blipFill>
          <a:blip r:embed="rId5"/>
          <a:srcRect/>
          <a:stretch>
            <a:fillRect/>
          </a:stretch>
        </p:blipFill>
        <p:spPr>
          <a:xfrm>
            <a:off x="-1" y="3020060"/>
            <a:ext cx="12192002" cy="3839210"/>
          </a:xfrm>
          <a:prstGeom prst="rect">
            <a:avLst/>
          </a:prstGeom>
        </p:spPr>
      </p:pic>
      <p:sp>
        <p:nvSpPr>
          <p:cNvPr id="2" name="标题 1"/>
          <p:cNvSpPr>
            <a:spLocks noGrp="1"/>
          </p:cNvSpPr>
          <p:nvPr>
            <p:ph type="ctrTitle" hasCustomPrompt="1"/>
            <p:custDataLst>
              <p:tags r:id="rId6"/>
            </p:custDataLst>
          </p:nvPr>
        </p:nvSpPr>
        <p:spPr>
          <a:xfrm>
            <a:off x="1955800" y="2429695"/>
            <a:ext cx="8410619" cy="1219229"/>
          </a:xfrm>
        </p:spPr>
        <p:txBody>
          <a:bodyPr lIns="90000" tIns="46800" rIns="90000" bIns="46800" anchor="b" anchorCtr="0">
            <a:normAutofit/>
          </a:bodyPr>
          <a:lstStyle>
            <a:lvl1pPr algn="ctr">
              <a:defRPr sz="7200" spc="600" baseline="0">
                <a:ea typeface="Arial" panose="020B0604020202020204" pitchFamily="34" charset="0"/>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7"/>
            </p:custDataLst>
          </p:nvPr>
        </p:nvSpPr>
        <p:spPr>
          <a:xfrm>
            <a:off x="1955800" y="3714935"/>
            <a:ext cx="8410619" cy="658883"/>
          </a:xfrm>
        </p:spPr>
        <p:txBody>
          <a:bodyPr lIns="90000" tIns="46800" rIns="90000" bIns="46800">
            <a:normAutofit/>
          </a:bodyPr>
          <a:lstStyle>
            <a:lvl1pPr marL="0" indent="0" algn="ctr" eaLnBrk="1" fontAlgn="auto" latinLnBrk="0" hangingPunct="1">
              <a:lnSpc>
                <a:spcPct val="100000"/>
              </a:lnSpc>
              <a:buNone/>
              <a:defRPr sz="2800" u="none" strike="noStrike" kern="1200" cap="none" spc="200" normalizeH="0" baseline="0">
                <a:solidFill>
                  <a:schemeClr val="tx1">
                    <a:lumMod val="75000"/>
                    <a:lumOff val="2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9"/>
            </p:custDataLst>
          </p:nvPr>
        </p:nvSpPr>
        <p:spPr/>
        <p:txBody>
          <a:bodyPr/>
          <a:lstStyle/>
          <a:p>
            <a:endParaRPr lang="zh-CN" altLang="en-US" dirty="0"/>
          </a:p>
        </p:txBody>
      </p:sp>
      <p:sp>
        <p:nvSpPr>
          <p:cNvPr id="18" name="灯片编号占位符 17"/>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tx2"/>
        </a:solid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3810" y="-6350"/>
            <a:ext cx="12188190" cy="6853555"/>
            <a:chOff x="6" y="-10"/>
            <a:chExt cx="19194" cy="10793"/>
          </a:xfrm>
        </p:grpSpPr>
        <p:pic>
          <p:nvPicPr>
            <p:cNvPr id="12" name="图片 11" descr="C:\Users\kingsoft\Desktop\黄色.png黄色"/>
            <p:cNvPicPr>
              <a:picLocks noChangeAspect="1"/>
            </p:cNvPicPr>
            <p:nvPr userDrawn="1">
              <p:custDataLst>
                <p:tags r:id="rId3"/>
              </p:custDataLst>
            </p:nvPr>
          </p:nvPicPr>
          <p:blipFill>
            <a:blip r:embed="rId4"/>
            <a:srcRect/>
            <a:stretch>
              <a:fillRect/>
            </a:stretch>
          </p:blipFill>
          <p:spPr>
            <a:xfrm>
              <a:off x="6" y="-10"/>
              <a:ext cx="6026" cy="1473"/>
            </a:xfrm>
            <a:prstGeom prst="rect">
              <a:avLst/>
            </a:prstGeom>
          </p:spPr>
        </p:pic>
        <p:pic>
          <p:nvPicPr>
            <p:cNvPr id="14" name="图片 13" descr="图片1"/>
            <p:cNvPicPr>
              <a:picLocks noChangeAspect="1"/>
            </p:cNvPicPr>
            <p:nvPr userDrawn="1">
              <p:custDataLst>
                <p:tags r:id="rId5"/>
              </p:custDataLst>
            </p:nvPr>
          </p:nvPicPr>
          <p:blipFill>
            <a:blip r:embed="rId6"/>
            <a:srcRect/>
            <a:stretch>
              <a:fillRect/>
            </a:stretch>
          </p:blipFill>
          <p:spPr>
            <a:xfrm>
              <a:off x="64" y="8393"/>
              <a:ext cx="19136" cy="2391"/>
            </a:xfrm>
            <a:prstGeom prst="rect">
              <a:avLst/>
            </a:prstGeom>
          </p:spPr>
        </p:pic>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st slide">
    <p:bg>
      <p:bgPr>
        <a:solidFill>
          <a:schemeClr val="tx2"/>
        </a:solidFill>
        <a:effectLst/>
      </p:bgPr>
    </p:bg>
    <p:spTree>
      <p:nvGrpSpPr>
        <p:cNvPr id="1" name=""/>
        <p:cNvGrpSpPr/>
        <p:nvPr/>
      </p:nvGrpSpPr>
      <p:grpSpPr>
        <a:xfrm>
          <a:off x="0" y="0"/>
          <a:ext cx="0" cy="0"/>
          <a:chOff x="0" y="0"/>
          <a:chExt cx="0" cy="0"/>
        </a:xfrm>
      </p:grpSpPr>
      <p:pic>
        <p:nvPicPr>
          <p:cNvPr id="6" name="图片 5" descr="C:\Users\kingsoft\Desktop\223副本.png223副本"/>
          <p:cNvPicPr>
            <a:picLocks noChangeAspect="1"/>
          </p:cNvPicPr>
          <p:nvPr userDrawn="1">
            <p:custDataLst>
              <p:tags r:id="rId2"/>
            </p:custDataLst>
          </p:nvPr>
        </p:nvPicPr>
        <p:blipFill>
          <a:blip r:embed="rId3"/>
          <a:srcRect/>
          <a:stretch>
            <a:fillRect/>
          </a:stretch>
        </p:blipFill>
        <p:spPr>
          <a:xfrm>
            <a:off x="-1" y="635"/>
            <a:ext cx="12192001" cy="3019425"/>
          </a:xfrm>
          <a:prstGeom prst="rect">
            <a:avLst/>
          </a:prstGeom>
        </p:spPr>
      </p:pic>
      <p:pic>
        <p:nvPicPr>
          <p:cNvPr id="7" name="图片 6" descr="图片1"/>
          <p:cNvPicPr>
            <a:picLocks noChangeAspect="1"/>
          </p:cNvPicPr>
          <p:nvPr userDrawn="1">
            <p:custDataLst>
              <p:tags r:id="rId4"/>
            </p:custDataLst>
          </p:nvPr>
        </p:nvPicPr>
        <p:blipFill>
          <a:blip r:embed="rId5"/>
          <a:srcRect/>
          <a:stretch>
            <a:fillRect/>
          </a:stretch>
        </p:blipFill>
        <p:spPr>
          <a:xfrm>
            <a:off x="-1" y="3020060"/>
            <a:ext cx="12192002" cy="3839210"/>
          </a:xfrm>
          <a:prstGeom prst="rect">
            <a:avLst/>
          </a:prstGeom>
        </p:spPr>
      </p:pic>
      <p:sp>
        <p:nvSpPr>
          <p:cNvPr id="2" name="标题 1"/>
          <p:cNvSpPr>
            <a:spLocks noGrp="1"/>
          </p:cNvSpPr>
          <p:nvPr>
            <p:ph type="title" hasCustomPrompt="1"/>
            <p:custDataLst>
              <p:tags r:id="rId6"/>
            </p:custDataLst>
          </p:nvPr>
        </p:nvSpPr>
        <p:spPr>
          <a:xfrm>
            <a:off x="1820545" y="2498090"/>
            <a:ext cx="8550275" cy="1670050"/>
          </a:xfrm>
        </p:spPr>
        <p:txBody>
          <a:bodyPr vert="horz" lIns="90000" tIns="46800" rIns="90000" bIns="46800" rtlCol="0" anchor="ctr" anchorCtr="0">
            <a:normAutofit/>
          </a:bodyPr>
          <a:lstStyle>
            <a:lvl1pPr marL="0" marR="0" algn="ctr" defTabSz="914400" rtl="0" eaLnBrk="1" fontAlgn="auto" latinLnBrk="0" hangingPunct="1">
              <a:lnSpc>
                <a:spcPct val="100000"/>
              </a:lnSpc>
              <a:buNone/>
              <a:defRPr kumimoji="0" lang="zh-CN" altLang="en-US" sz="9600" b="1" i="0" u="none" strike="noStrike" kern="1200" cap="none" spc="6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eneral">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21590" y="-8255"/>
            <a:ext cx="12024210" cy="6866255"/>
            <a:chOff x="-21590" y="-8255"/>
            <a:chExt cx="12024210" cy="6866255"/>
          </a:xfrm>
        </p:grpSpPr>
        <p:pic>
          <p:nvPicPr>
            <p:cNvPr id="7" name="图片 6" descr="图片1"/>
            <p:cNvPicPr>
              <a:picLocks noChangeAspect="1"/>
            </p:cNvPicPr>
            <p:nvPr userDrawn="1">
              <p:custDataLst>
                <p:tags r:id="rId3"/>
              </p:custDataLst>
            </p:nvPr>
          </p:nvPicPr>
          <p:blipFill rotWithShape="1">
            <a:blip r:embed="rId4"/>
            <a:srcRect l="75058" t="58073" r="6056"/>
            <a:stretch>
              <a:fillRect/>
            </a:stretch>
          </p:blipFill>
          <p:spPr>
            <a:xfrm flipH="1">
              <a:off x="9707656" y="6083790"/>
              <a:ext cx="2294964" cy="774210"/>
            </a:xfrm>
            <a:prstGeom prst="rect">
              <a:avLst/>
            </a:prstGeom>
          </p:spPr>
        </p:pic>
        <p:pic>
          <p:nvPicPr>
            <p:cNvPr id="8" name="图片 7" descr="C:\Users\kingsoft\Desktop\黄色.png黄色"/>
            <p:cNvPicPr>
              <a:picLocks noChangeAspect="1"/>
            </p:cNvPicPr>
            <p:nvPr userDrawn="1">
              <p:custDataLst>
                <p:tags r:id="rId5"/>
              </p:custDataLst>
            </p:nvPr>
          </p:nvPicPr>
          <p:blipFill rotWithShape="1">
            <a:blip r:embed="rId6"/>
            <a:srcRect r="59078"/>
            <a:stretch>
              <a:fillRect/>
            </a:stretch>
          </p:blipFill>
          <p:spPr>
            <a:xfrm rot="10800000" flipH="1" flipV="1">
              <a:off x="-21590" y="-8255"/>
              <a:ext cx="1517015" cy="906145"/>
            </a:xfrm>
            <a:prstGeom prst="rect">
              <a:avLst/>
            </a:prstGeom>
          </p:spPr>
        </p:pic>
      </p:grpSp>
      <p:sp>
        <p:nvSpPr>
          <p:cNvPr id="3" name="日期占位符 2"/>
          <p:cNvSpPr>
            <a:spLocks noGrp="1"/>
          </p:cNvSpPr>
          <p:nvPr>
            <p:ph type="dt" sz="half" idx="10"/>
            <p:custDataLst>
              <p:tags r:id="rId7"/>
            </p:custDataLst>
          </p:nvPr>
        </p:nvSpPr>
        <p:spPr>
          <a:xfrm>
            <a:off x="879742" y="6349833"/>
            <a:ext cx="2700000" cy="316800"/>
          </a:xfrm>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a:xfrm>
            <a:off x="4116000" y="6349833"/>
            <a:ext cx="3960000" cy="316800"/>
          </a:xfrm>
        </p:spPr>
        <p:txBody>
          <a:bodyPr/>
          <a:lstStyle/>
          <a:p>
            <a:endParaRPr lang="zh-CN" altLang="en-US" dirty="0"/>
          </a:p>
        </p:txBody>
      </p:sp>
      <p:sp>
        <p:nvSpPr>
          <p:cNvPr id="5" name="灯片编号占位符 4"/>
          <p:cNvSpPr>
            <a:spLocks noGrp="1"/>
          </p:cNvSpPr>
          <p:nvPr>
            <p:ph type="sldNum" sz="quarter" idx="12"/>
            <p:custDataLst>
              <p:tags r:id="rId9"/>
            </p:custDataLst>
          </p:nvPr>
        </p:nvSpPr>
        <p:spPr>
          <a:xfrm>
            <a:off x="8610600" y="6349833"/>
            <a:ext cx="2700000" cy="316800"/>
          </a:xfrm>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frame">
    <p:bg>
      <p:bgPr>
        <a:solidFill>
          <a:srgbClr val="EBFAF5"/>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21590" y="-8255"/>
            <a:ext cx="12213590" cy="6870609"/>
            <a:chOff x="-21590" y="-8255"/>
            <a:chExt cx="12213590" cy="6870609"/>
          </a:xfrm>
        </p:grpSpPr>
        <p:pic>
          <p:nvPicPr>
            <p:cNvPr id="9" name="图片 8" descr="C:\Users\kingsoft\Desktop\黄色.png黄色"/>
            <p:cNvPicPr>
              <a:picLocks noChangeAspect="1"/>
            </p:cNvPicPr>
            <p:nvPr userDrawn="1">
              <p:custDataLst>
                <p:tags r:id="rId3"/>
              </p:custDataLst>
            </p:nvPr>
          </p:nvPicPr>
          <p:blipFill>
            <a:blip r:embed="rId4"/>
            <a:srcRect/>
            <a:stretch>
              <a:fillRect/>
            </a:stretch>
          </p:blipFill>
          <p:spPr>
            <a:xfrm rot="10800000" flipH="1" flipV="1">
              <a:off x="-21590" y="-8255"/>
              <a:ext cx="3707130" cy="906145"/>
            </a:xfrm>
            <a:prstGeom prst="rect">
              <a:avLst/>
            </a:prstGeom>
          </p:spPr>
        </p:pic>
        <p:pic>
          <p:nvPicPr>
            <p:cNvPr id="14" name="图片 13" descr="图片1"/>
            <p:cNvPicPr>
              <a:picLocks noChangeAspect="1"/>
            </p:cNvPicPr>
            <p:nvPr userDrawn="1">
              <p:custDataLst>
                <p:tags r:id="rId5"/>
              </p:custDataLst>
            </p:nvPr>
          </p:nvPicPr>
          <p:blipFill>
            <a:blip r:embed="rId6"/>
            <a:srcRect/>
            <a:stretch>
              <a:fillRect/>
            </a:stretch>
          </p:blipFill>
          <p:spPr>
            <a:xfrm>
              <a:off x="40640" y="5344069"/>
              <a:ext cx="12151360" cy="1518285"/>
            </a:xfrm>
            <a:prstGeom prst="rect">
              <a:avLst/>
            </a:prstGeom>
          </p:spPr>
        </p:pic>
      </p:grpSp>
      <p:sp>
        <p:nvSpPr>
          <p:cNvPr id="6" name="矩形 5"/>
          <p:cNvSpPr/>
          <p:nvPr userDrawn="1">
            <p:custDataLst>
              <p:tags r:id="rId7"/>
            </p:custDataLst>
          </p:nvPr>
        </p:nvSpPr>
        <p:spPr>
          <a:xfrm>
            <a:off x="288290" y="273050"/>
            <a:ext cx="11616055" cy="63119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dirty="0">
              <a:latin typeface="Arial" panose="020B0604020202020204" pitchFamily="34" charset="0"/>
              <a:ea typeface="Arial" panose="020B0604020202020204" pitchFamily="34" charset="0"/>
              <a:sym typeface="+mn-ea"/>
            </a:endParaRPr>
          </a:p>
        </p:txBody>
      </p:sp>
      <p:sp>
        <p:nvSpPr>
          <p:cNvPr id="2" name="标题 1"/>
          <p:cNvSpPr>
            <a:spLocks noGrp="1"/>
          </p:cNvSpPr>
          <p:nvPr>
            <p:ph type="title" hasCustomPrompt="1"/>
            <p:custDataLst>
              <p:tags r:id="rId8"/>
            </p:custDataLst>
          </p:nvPr>
        </p:nvSpPr>
        <p:spPr>
          <a:xfrm>
            <a:off x="1281600" y="1249200"/>
            <a:ext cx="9626400" cy="723600"/>
          </a:xfrm>
        </p:spPr>
        <p:txBody>
          <a:bodyPr anchor="ctr">
            <a:normAutofit/>
          </a:bodyPr>
          <a:lstStyle>
            <a:lvl1pPr>
              <a:defRPr sz="3200" baseline="0">
                <a:latin typeface="Arial" panose="020B0604020202020204" pitchFamily="34" charset="0"/>
                <a:ea typeface="Arial" panose="020B0604020202020204" pitchFamily="34" charset="0"/>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9"/>
            </p:custDataLst>
          </p:nvPr>
        </p:nvSpPr>
        <p:spPr>
          <a:xfrm>
            <a:off x="1281113" y="2163600"/>
            <a:ext cx="9626600" cy="344520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ft/right">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5560" y="-4445"/>
            <a:ext cx="5041265"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dirty="0">
              <a:latin typeface="Arial" panose="020B0604020202020204" pitchFamily="34" charset="0"/>
              <a:ea typeface="Arial" panose="020B0604020202020204" pitchFamily="34" charset="0"/>
              <a:sym typeface="+mn-ea"/>
            </a:endParaRPr>
          </a:p>
        </p:txBody>
      </p:sp>
      <p:grpSp>
        <p:nvGrpSpPr>
          <p:cNvPr id="6" name="组合 5"/>
          <p:cNvGrpSpPr/>
          <p:nvPr userDrawn="1">
            <p:custDataLst>
              <p:tags r:id="rId3"/>
            </p:custDataLst>
          </p:nvPr>
        </p:nvGrpSpPr>
        <p:grpSpPr>
          <a:xfrm>
            <a:off x="-21590" y="-8255"/>
            <a:ext cx="12024210" cy="6866255"/>
            <a:chOff x="-21590" y="-8255"/>
            <a:chExt cx="12024210" cy="6866255"/>
          </a:xfrm>
        </p:grpSpPr>
        <p:pic>
          <p:nvPicPr>
            <p:cNvPr id="14" name="图片 13" descr="图片1"/>
            <p:cNvPicPr>
              <a:picLocks noChangeAspect="1"/>
            </p:cNvPicPr>
            <p:nvPr userDrawn="1">
              <p:custDataLst>
                <p:tags r:id="rId4"/>
              </p:custDataLst>
            </p:nvPr>
          </p:nvPicPr>
          <p:blipFill rotWithShape="1">
            <a:blip r:embed="rId5"/>
            <a:srcRect l="75058" t="58073" r="6056"/>
            <a:stretch>
              <a:fillRect/>
            </a:stretch>
          </p:blipFill>
          <p:spPr>
            <a:xfrm flipH="1">
              <a:off x="9707656" y="6083790"/>
              <a:ext cx="2294964" cy="774210"/>
            </a:xfrm>
            <a:prstGeom prst="rect">
              <a:avLst/>
            </a:prstGeom>
          </p:spPr>
        </p:pic>
        <p:pic>
          <p:nvPicPr>
            <p:cNvPr id="11" name="图片 10" descr="C:\Users\kingsoft\Desktop\黄色.png黄色"/>
            <p:cNvPicPr>
              <a:picLocks noChangeAspect="1"/>
            </p:cNvPicPr>
            <p:nvPr userDrawn="1">
              <p:custDataLst>
                <p:tags r:id="rId6"/>
              </p:custDataLst>
            </p:nvPr>
          </p:nvPicPr>
          <p:blipFill rotWithShape="1">
            <a:blip r:embed="rId7"/>
            <a:srcRect r="59078"/>
            <a:stretch>
              <a:fillRect/>
            </a:stretch>
          </p:blipFill>
          <p:spPr>
            <a:xfrm rot="10800000" flipH="1" flipV="1">
              <a:off x="-21590" y="-8255"/>
              <a:ext cx="1517015" cy="906145"/>
            </a:xfrm>
            <a:prstGeom prst="rect">
              <a:avLst/>
            </a:prstGeom>
          </p:spPr>
        </p:pic>
      </p:grpSp>
      <p:sp>
        <p:nvSpPr>
          <p:cNvPr id="2" name="标题 1"/>
          <p:cNvSpPr>
            <a:spLocks noGrp="1"/>
          </p:cNvSpPr>
          <p:nvPr>
            <p:ph type="title" hasCustomPrompt="1"/>
            <p:custDataLst>
              <p:tags r:id="rId8"/>
            </p:custDataLst>
          </p:nvPr>
        </p:nvSpPr>
        <p:spPr>
          <a:xfrm>
            <a:off x="583200" y="770400"/>
            <a:ext cx="3960000" cy="882000"/>
          </a:xfrm>
        </p:spPr>
        <p:txBody>
          <a:bodyPr anchor="ctr">
            <a:normAutofit/>
          </a:bodyPr>
          <a:lstStyle>
            <a:lvl1pPr>
              <a:defRPr sz="3600" baseline="0">
                <a:latin typeface="Arial" panose="020B0604020202020204" pitchFamily="34" charset="0"/>
                <a:ea typeface="Arial" panose="020B0604020202020204" pitchFamily="34" charset="0"/>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75885" y="770255"/>
            <a:ext cx="6405245" cy="508762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p/down">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Arial" panose="020B0604020202020204" pitchFamily="34" charset="0"/>
              <a:sym typeface="+mn-ea"/>
            </a:endParaRPr>
          </a:p>
        </p:txBody>
      </p:sp>
      <p:grpSp>
        <p:nvGrpSpPr>
          <p:cNvPr id="11" name="组合 10"/>
          <p:cNvGrpSpPr/>
          <p:nvPr userDrawn="1">
            <p:custDataLst>
              <p:tags r:id="rId3"/>
            </p:custDataLst>
          </p:nvPr>
        </p:nvGrpSpPr>
        <p:grpSpPr>
          <a:xfrm>
            <a:off x="-21590" y="-8255"/>
            <a:ext cx="12024210" cy="6866255"/>
            <a:chOff x="-21590" y="-8255"/>
            <a:chExt cx="12024210" cy="6866255"/>
          </a:xfrm>
        </p:grpSpPr>
        <p:pic>
          <p:nvPicPr>
            <p:cNvPr id="12" name="图片 11" descr="图片1"/>
            <p:cNvPicPr>
              <a:picLocks noChangeAspect="1"/>
            </p:cNvPicPr>
            <p:nvPr userDrawn="1">
              <p:custDataLst>
                <p:tags r:id="rId4"/>
              </p:custDataLst>
            </p:nvPr>
          </p:nvPicPr>
          <p:blipFill rotWithShape="1">
            <a:blip r:embed="rId5"/>
            <a:srcRect l="75058" t="58073" r="6056"/>
            <a:stretch>
              <a:fillRect/>
            </a:stretch>
          </p:blipFill>
          <p:spPr>
            <a:xfrm flipH="1">
              <a:off x="9707656" y="6083790"/>
              <a:ext cx="2294964" cy="774210"/>
            </a:xfrm>
            <a:prstGeom prst="rect">
              <a:avLst/>
            </a:prstGeom>
          </p:spPr>
        </p:pic>
        <p:pic>
          <p:nvPicPr>
            <p:cNvPr id="13" name="图片 12" descr="C:\Users\kingsoft\Desktop\黄色.png黄色"/>
            <p:cNvPicPr>
              <a:picLocks noChangeAspect="1"/>
            </p:cNvPicPr>
            <p:nvPr userDrawn="1">
              <p:custDataLst>
                <p:tags r:id="rId6"/>
              </p:custDataLst>
            </p:nvPr>
          </p:nvPicPr>
          <p:blipFill rotWithShape="1">
            <a:blip r:embed="rId7"/>
            <a:srcRect r="59078"/>
            <a:stretch>
              <a:fillRect/>
            </a:stretch>
          </p:blipFill>
          <p:spPr>
            <a:xfrm rot="10800000" flipH="1" flipV="1">
              <a:off x="-21590" y="-8255"/>
              <a:ext cx="1517015" cy="906145"/>
            </a:xfrm>
            <a:prstGeom prst="rect">
              <a:avLst/>
            </a:prstGeom>
          </p:spPr>
        </p:pic>
      </p:grpSp>
      <p:sp>
        <p:nvSpPr>
          <p:cNvPr id="2" name="标题 1"/>
          <p:cNvSpPr>
            <a:spLocks noGrp="1"/>
          </p:cNvSpPr>
          <p:nvPr>
            <p:ph type="title"/>
            <p:custDataLst>
              <p:tags r:id="rId8"/>
            </p:custDataLst>
          </p:nvPr>
        </p:nvSpPr>
        <p:spPr>
          <a:xfrm>
            <a:off x="612000" y="781200"/>
            <a:ext cx="10976400" cy="626400"/>
          </a:xfrm>
        </p:spPr>
        <p:txBody>
          <a:bodyPr anchor="ctr">
            <a:normAutofit/>
          </a:bodyPr>
          <a:lstStyle>
            <a:lvl1pPr algn="ctr">
              <a:defRPr sz="3600" baseline="0">
                <a:latin typeface="Arial" panose="020B0604020202020204" pitchFamily="34" charset="0"/>
                <a:ea typeface="Arial" panose="020B0604020202020204" pitchFamily="34" charset="0"/>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latin typeface="Arial" panose="020B0604020202020204" pitchFamily="34" charset="0"/>
                <a:ea typeface="Arial" panose="020B0604020202020204" pitchFamily="34" charset="0"/>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Arial" panose="020B0604020202020204" pitchFamily="34" charset="0"/>
              </a:defRPr>
            </a:lvl1pPr>
            <a:lvl2pPr>
              <a:defRPr baseline="0">
                <a:latin typeface="Arial" panose="020B0604020202020204" pitchFamily="34" charset="0"/>
                <a:ea typeface="Arial" panose="020B0604020202020204" pitchFamily="34" charset="0"/>
              </a:defRPr>
            </a:lvl2pPr>
            <a:lvl3pPr>
              <a:defRPr baseline="0">
                <a:latin typeface="Arial" panose="020B0604020202020204" pitchFamily="34" charset="0"/>
                <a:ea typeface="Arial" panose="020B0604020202020204" pitchFamily="34" charset="0"/>
              </a:defRPr>
            </a:lvl3pPr>
            <a:lvl4pPr>
              <a:defRPr baseline="0">
                <a:latin typeface="Arial" panose="020B0604020202020204" pitchFamily="34" charset="0"/>
                <a:ea typeface="Arial" panose="020B0604020202020204" pitchFamily="34" charset="0"/>
              </a:defRPr>
            </a:lvl4pPr>
            <a:lvl5pPr>
              <a:defRPr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wn/up">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810" y="5039996"/>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Arial" panose="020B0604020202020204" pitchFamily="34" charset="0"/>
              <a:sym typeface="+mn-ea"/>
            </a:endParaRPr>
          </a:p>
        </p:txBody>
      </p:sp>
      <p:grpSp>
        <p:nvGrpSpPr>
          <p:cNvPr id="14" name="组合 13"/>
          <p:cNvGrpSpPr/>
          <p:nvPr userDrawn="1">
            <p:custDataLst>
              <p:tags r:id="rId3"/>
            </p:custDataLst>
          </p:nvPr>
        </p:nvGrpSpPr>
        <p:grpSpPr>
          <a:xfrm>
            <a:off x="-21590" y="-8255"/>
            <a:ext cx="12024210" cy="6866255"/>
            <a:chOff x="-21590" y="-8255"/>
            <a:chExt cx="12024210" cy="6866255"/>
          </a:xfrm>
        </p:grpSpPr>
        <p:pic>
          <p:nvPicPr>
            <p:cNvPr id="15" name="图片 14" descr="图片1"/>
            <p:cNvPicPr>
              <a:picLocks noChangeAspect="1"/>
            </p:cNvPicPr>
            <p:nvPr userDrawn="1">
              <p:custDataLst>
                <p:tags r:id="rId4"/>
              </p:custDataLst>
            </p:nvPr>
          </p:nvPicPr>
          <p:blipFill rotWithShape="1">
            <a:blip r:embed="rId5"/>
            <a:srcRect l="75058" t="58073" r="6056"/>
            <a:stretch>
              <a:fillRect/>
            </a:stretch>
          </p:blipFill>
          <p:spPr>
            <a:xfrm flipH="1">
              <a:off x="9707656" y="6083790"/>
              <a:ext cx="2294964" cy="774210"/>
            </a:xfrm>
            <a:prstGeom prst="rect">
              <a:avLst/>
            </a:prstGeom>
          </p:spPr>
        </p:pic>
        <p:pic>
          <p:nvPicPr>
            <p:cNvPr id="16" name="图片 15" descr="C:\Users\kingsoft\Desktop\黄色.png黄色"/>
            <p:cNvPicPr>
              <a:picLocks noChangeAspect="1"/>
            </p:cNvPicPr>
            <p:nvPr userDrawn="1">
              <p:custDataLst>
                <p:tags r:id="rId6"/>
              </p:custDataLst>
            </p:nvPr>
          </p:nvPicPr>
          <p:blipFill rotWithShape="1">
            <a:blip r:embed="rId7"/>
            <a:srcRect r="59078"/>
            <a:stretch>
              <a:fillRect/>
            </a:stretch>
          </p:blipFill>
          <p:spPr>
            <a:xfrm rot="10800000" flipH="1" flipV="1">
              <a:off x="-21590" y="-8255"/>
              <a:ext cx="1517015" cy="906145"/>
            </a:xfrm>
            <a:prstGeom prst="rect">
              <a:avLst/>
            </a:prstGeom>
          </p:spPr>
        </p:pic>
      </p:grpSp>
      <p:sp>
        <p:nvSpPr>
          <p:cNvPr id="2" name="标题 1"/>
          <p:cNvSpPr>
            <a:spLocks noGrp="1"/>
          </p:cNvSpPr>
          <p:nvPr userDrawn="1">
            <p:ph type="title"/>
            <p:custDataLst>
              <p:tags r:id="rId8"/>
            </p:custDataLst>
          </p:nvPr>
        </p:nvSpPr>
        <p:spPr>
          <a:xfrm>
            <a:off x="604800" y="669600"/>
            <a:ext cx="10976400" cy="565200"/>
          </a:xfrm>
        </p:spPr>
        <p:txBody>
          <a:bodyPr anchor="ctr">
            <a:normAutofit/>
          </a:bodyPr>
          <a:lstStyle>
            <a:lvl1pPr algn="ctr">
              <a:defRPr sz="3200" baseline="0">
                <a:latin typeface="Arial" panose="020B0604020202020204" pitchFamily="34" charset="0"/>
                <a:ea typeface="Arial" panose="020B0604020202020204" pitchFamily="34" charset="0"/>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9"/>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0"/>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userDrawn="1">
            <p:ph type="sldNum" sz="quarter" idx="12"/>
            <p:custDataLst>
              <p:tags r:id="rId11"/>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2"/>
            </p:custDataLst>
          </p:nvPr>
        </p:nvSpPr>
        <p:spPr>
          <a:xfrm>
            <a:off x="604837" y="1681200"/>
            <a:ext cx="10990800" cy="321120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userDrawn="1">
            <p:ph type="body" sz="quarter" idx="14"/>
            <p:custDataLst>
              <p:tags r:id="rId13"/>
            </p:custDataLst>
          </p:nvPr>
        </p:nvSpPr>
        <p:spPr>
          <a:xfrm>
            <a:off x="594000" y="5180400"/>
            <a:ext cx="11001600" cy="1011600"/>
          </a:xfrm>
        </p:spPr>
        <p:txBody>
          <a:bodyPr/>
          <a:lstStyle>
            <a:lvl1pPr marL="0" indent="0">
              <a:buNone/>
              <a:defRPr baseline="0">
                <a:latin typeface="Arial" panose="020B0604020202020204" pitchFamily="34" charset="0"/>
                <a:ea typeface="Arial" panose="020B0604020202020204" pitchFamily="34" charset="0"/>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avigation">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a:off x="-21590" y="5951855"/>
            <a:ext cx="12024210" cy="906145"/>
            <a:chOff x="-21590" y="5951855"/>
            <a:chExt cx="12024210" cy="906145"/>
          </a:xfrm>
        </p:grpSpPr>
        <p:pic>
          <p:nvPicPr>
            <p:cNvPr id="14" name="图片 13" descr="图片1"/>
            <p:cNvPicPr>
              <a:picLocks noChangeAspect="1"/>
            </p:cNvPicPr>
            <p:nvPr userDrawn="1">
              <p:custDataLst>
                <p:tags r:id="rId3"/>
              </p:custDataLst>
            </p:nvPr>
          </p:nvPicPr>
          <p:blipFill rotWithShape="1">
            <a:blip r:embed="rId4"/>
            <a:srcRect l="75058" t="58073" r="6056"/>
            <a:stretch>
              <a:fillRect/>
            </a:stretch>
          </p:blipFill>
          <p:spPr>
            <a:xfrm flipH="1">
              <a:off x="9707656" y="6083790"/>
              <a:ext cx="2294964" cy="774210"/>
            </a:xfrm>
            <a:prstGeom prst="rect">
              <a:avLst/>
            </a:prstGeom>
          </p:spPr>
        </p:pic>
        <p:pic>
          <p:nvPicPr>
            <p:cNvPr id="15" name="图片 14" descr="C:\Users\kingsoft\Desktop\黄色.png黄色"/>
            <p:cNvPicPr>
              <a:picLocks noChangeAspect="1"/>
            </p:cNvPicPr>
            <p:nvPr userDrawn="1">
              <p:custDataLst>
                <p:tags r:id="rId5"/>
              </p:custDataLst>
            </p:nvPr>
          </p:nvPicPr>
          <p:blipFill rotWithShape="1">
            <a:blip r:embed="rId6"/>
            <a:srcRect r="59078"/>
            <a:stretch>
              <a:fillRect/>
            </a:stretch>
          </p:blipFill>
          <p:spPr>
            <a:xfrm flipV="1">
              <a:off x="-21590" y="5951855"/>
              <a:ext cx="1517015" cy="906145"/>
            </a:xfrm>
            <a:prstGeom prst="rect">
              <a:avLst/>
            </a:prstGeom>
          </p:spPr>
        </p:pic>
      </p:grpSp>
      <p:sp>
        <p:nvSpPr>
          <p:cNvPr id="10" name="矩形 9"/>
          <p:cNvSpPr/>
          <p:nvPr userDrawn="1">
            <p:custDataLst>
              <p:tags r:id="rId7"/>
            </p:custDataLst>
          </p:nvPr>
        </p:nvSpPr>
        <p:spPr>
          <a:xfrm>
            <a:off x="0" y="127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Arial" panose="020B0604020202020204" pitchFamily="34" charset="0"/>
              <a:sym typeface="+mn-ea"/>
            </a:endParaRPr>
          </a:p>
        </p:txBody>
      </p:sp>
      <p:sp>
        <p:nvSpPr>
          <p:cNvPr id="2" name="标题 1"/>
          <p:cNvSpPr>
            <a:spLocks noGrp="1"/>
          </p:cNvSpPr>
          <p:nvPr>
            <p:ph type="title"/>
            <p:custDataLst>
              <p:tags r:id="rId8"/>
            </p:custDataLst>
          </p:nvPr>
        </p:nvSpPr>
        <p:spPr>
          <a:xfrm>
            <a:off x="579600" y="237600"/>
            <a:ext cx="11037600" cy="441964"/>
          </a:xfrm>
        </p:spPr>
        <p:txBody>
          <a:bodyPr>
            <a:normAutofit/>
          </a:bodyPr>
          <a:lstStyle>
            <a:lvl1pPr>
              <a:defRPr baseline="0">
                <a:latin typeface="Arial" panose="020B0604020202020204" pitchFamily="34" charset="0"/>
                <a:ea typeface="Arial" panose="020B0604020202020204" pitchFamily="34" charset="0"/>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579600" y="1663200"/>
            <a:ext cx="5342400" cy="289440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6242400" y="1663200"/>
            <a:ext cx="5367600" cy="2894400"/>
          </a:xfrm>
        </p:spPr>
        <p:txBody>
          <a:bodyPr/>
          <a:lstStyle>
            <a:lvl1pPr>
              <a:defRPr sz="1400" baseline="0">
                <a:latin typeface="Arial" panose="020B0604020202020204" pitchFamily="34" charset="0"/>
                <a:ea typeface="Arial" panose="020B0604020202020204" pitchFamily="34" charset="0"/>
              </a:defRPr>
            </a:lvl1pPr>
            <a:lvl2pPr>
              <a:defRPr sz="1400" baseline="0">
                <a:latin typeface="Arial" panose="020B0604020202020204" pitchFamily="34" charset="0"/>
                <a:ea typeface="Arial" panose="020B0604020202020204" pitchFamily="34" charset="0"/>
              </a:defRPr>
            </a:lvl2pPr>
            <a:lvl3pPr>
              <a:defRPr sz="1400" baseline="0">
                <a:latin typeface="Arial" panose="020B0604020202020204" pitchFamily="34" charset="0"/>
                <a:ea typeface="Arial" panose="020B0604020202020204" pitchFamily="34" charset="0"/>
              </a:defRPr>
            </a:lvl3pPr>
            <a:lvl4pPr>
              <a:defRPr sz="1400" baseline="0">
                <a:latin typeface="Arial" panose="020B0604020202020204" pitchFamily="34" charset="0"/>
                <a:ea typeface="Arial" panose="020B0604020202020204" pitchFamily="34" charset="0"/>
              </a:defRPr>
            </a:lvl4pPr>
            <a:lvl5pPr>
              <a:defRPr sz="1400" baseline="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4"/>
            </p:custDataLst>
          </p:nvPr>
        </p:nvSpPr>
        <p:spPr>
          <a:xfrm>
            <a:off x="572400" y="4816800"/>
            <a:ext cx="5342400" cy="781200"/>
          </a:xfrm>
        </p:spPr>
        <p:txBody>
          <a:bodyPr/>
          <a:lstStyle>
            <a:lvl1pPr>
              <a:defRPr sz="1400" baseline="0">
                <a:latin typeface="Arial" panose="020B0604020202020204" pitchFamily="34" charset="0"/>
                <a:ea typeface="Arial" panose="020B0604020202020204" pitchFamily="34" charset="0"/>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5"/>
            </p:custDataLst>
          </p:nvPr>
        </p:nvSpPr>
        <p:spPr>
          <a:xfrm>
            <a:off x="6253200" y="4813200"/>
            <a:ext cx="5367600" cy="781200"/>
          </a:xfrm>
        </p:spPr>
        <p:txBody>
          <a:bodyPr/>
          <a:lstStyle>
            <a:lvl1pPr>
              <a:defRPr sz="1400" baseline="0">
                <a:latin typeface="Arial" panose="020B0604020202020204" pitchFamily="34" charset="0"/>
                <a:ea typeface="Arial" panose="020B0604020202020204" pitchFamily="34" charset="0"/>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aistband">
    <p:bg>
      <p:bgPr>
        <a:solidFill>
          <a:schemeClr val="tx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8589"/>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Arial" panose="020B0604020202020204" pitchFamily="34" charset="0"/>
              <a:sym typeface="+mn-ea"/>
            </a:endParaRPr>
          </a:p>
        </p:txBody>
      </p:sp>
      <p:grpSp>
        <p:nvGrpSpPr>
          <p:cNvPr id="6" name="组合 5"/>
          <p:cNvGrpSpPr/>
          <p:nvPr userDrawn="1">
            <p:custDataLst>
              <p:tags r:id="rId3"/>
            </p:custDataLst>
          </p:nvPr>
        </p:nvGrpSpPr>
        <p:grpSpPr>
          <a:xfrm>
            <a:off x="0" y="-6350"/>
            <a:ext cx="12195809" cy="6864350"/>
            <a:chOff x="0" y="-6350"/>
            <a:chExt cx="12195809" cy="6864350"/>
          </a:xfrm>
        </p:grpSpPr>
        <p:pic>
          <p:nvPicPr>
            <p:cNvPr id="20" name="图片 19" descr="C:\Users\kingsoft\Desktop\黄色.png黄色"/>
            <p:cNvPicPr>
              <a:picLocks noChangeAspect="1"/>
            </p:cNvPicPr>
            <p:nvPr userDrawn="1">
              <p:custDataLst>
                <p:tags r:id="rId4"/>
              </p:custDataLst>
            </p:nvPr>
          </p:nvPicPr>
          <p:blipFill rotWithShape="1">
            <a:blip r:embed="rId5"/>
            <a:srcRect r="60032"/>
            <a:stretch>
              <a:fillRect/>
            </a:stretch>
          </p:blipFill>
          <p:spPr>
            <a:xfrm flipH="1">
              <a:off x="9434286" y="-6350"/>
              <a:ext cx="2761523" cy="1688904"/>
            </a:xfrm>
            <a:prstGeom prst="rect">
              <a:avLst/>
            </a:prstGeom>
          </p:spPr>
        </p:pic>
        <p:pic>
          <p:nvPicPr>
            <p:cNvPr id="11" name="图片 10" descr="C:\Users\kingsoft\Desktop\黄色.png黄色"/>
            <p:cNvPicPr>
              <a:picLocks noChangeAspect="1"/>
            </p:cNvPicPr>
            <p:nvPr userDrawn="1">
              <p:custDataLst>
                <p:tags r:id="rId6"/>
              </p:custDataLst>
            </p:nvPr>
          </p:nvPicPr>
          <p:blipFill rotWithShape="1">
            <a:blip r:embed="rId5"/>
            <a:srcRect r="60032"/>
            <a:stretch>
              <a:fillRect/>
            </a:stretch>
          </p:blipFill>
          <p:spPr>
            <a:xfrm rot="10800000" flipH="1">
              <a:off x="0" y="5169096"/>
              <a:ext cx="2761523" cy="1688904"/>
            </a:xfrm>
            <a:prstGeom prst="rect">
              <a:avLst/>
            </a:prstGeom>
          </p:spPr>
        </p:pic>
      </p:grpSp>
      <p:sp>
        <p:nvSpPr>
          <p:cNvPr id="2" name="标题 1"/>
          <p:cNvSpPr>
            <a:spLocks noGrp="1"/>
          </p:cNvSpPr>
          <p:nvPr>
            <p:ph type="title" hasCustomPrompt="1"/>
            <p:custDataLst>
              <p:tags r:id="rId7"/>
            </p:custDataLst>
          </p:nvPr>
        </p:nvSpPr>
        <p:spPr>
          <a:xfrm>
            <a:off x="1522800" y="1339200"/>
            <a:ext cx="9144000" cy="2386800"/>
          </a:xfrm>
        </p:spPr>
        <p:txBody>
          <a:bodyPr anchor="b">
            <a:normAutofit/>
          </a:bodyPr>
          <a:lstStyle>
            <a:lvl1pPr algn="ctr">
              <a:defRPr sz="6000" baseline="0">
                <a:latin typeface="Arial" panose="020B0604020202020204" pitchFamily="34" charset="0"/>
                <a:ea typeface="Arial" panose="020B0604020202020204" pitchFamily="34" charset="0"/>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a:xfrm>
            <a:off x="879742" y="6349833"/>
            <a:ext cx="2700000" cy="3168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latin typeface="Arial" panose="020B0604020202020204" pitchFamily="34" charset="0"/>
                <a:ea typeface="Arial" panose="020B0604020202020204" pitchFamily="34" charset="0"/>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pic>
        <p:nvPicPr>
          <p:cNvPr id="7" name="图片 6" descr="图片1"/>
          <p:cNvPicPr>
            <a:picLocks noChangeAspect="1"/>
          </p:cNvPicPr>
          <p:nvPr userDrawn="1">
            <p:custDataLst>
              <p:tags r:id="rId2"/>
            </p:custDataLst>
          </p:nvPr>
        </p:nvPicPr>
        <p:blipFill>
          <a:blip r:embed="rId3"/>
          <a:srcRect/>
          <a:stretch>
            <a:fillRect/>
          </a:stretch>
        </p:blipFill>
        <p:spPr>
          <a:xfrm>
            <a:off x="40640" y="5163820"/>
            <a:ext cx="12151360" cy="1684020"/>
          </a:xfrm>
          <a:prstGeom prst="rect">
            <a:avLst/>
          </a:prstGeom>
        </p:spPr>
      </p:pic>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5"/>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title">
    <p:bg>
      <p:bgPr>
        <a:solidFill>
          <a:schemeClr val="tx2">
            <a:alpha val="50000"/>
          </a:schemeClr>
        </a:solidFill>
        <a:effectLst/>
      </p:bgPr>
    </p:bg>
    <p:spTree>
      <p:nvGrpSpPr>
        <p:cNvPr id="1" name=""/>
        <p:cNvGrpSpPr/>
        <p:nvPr/>
      </p:nvGrpSpPr>
      <p:grpSpPr>
        <a:xfrm>
          <a:off x="0" y="0"/>
          <a:ext cx="0" cy="0"/>
          <a:chOff x="0" y="0"/>
          <a:chExt cx="0" cy="0"/>
        </a:xfrm>
      </p:grpSpPr>
      <p:pic>
        <p:nvPicPr>
          <p:cNvPr id="7" name="图片 6" descr="C:\Users\kingsoft\Desktop\223副本.png223副本"/>
          <p:cNvPicPr>
            <a:picLocks noChangeAspect="1"/>
          </p:cNvPicPr>
          <p:nvPr userDrawn="1">
            <p:custDataLst>
              <p:tags r:id="rId2"/>
            </p:custDataLst>
          </p:nvPr>
        </p:nvPicPr>
        <p:blipFill>
          <a:blip r:embed="rId3"/>
          <a:srcRect/>
          <a:stretch>
            <a:fillRect/>
          </a:stretch>
        </p:blipFill>
        <p:spPr>
          <a:xfrm>
            <a:off x="-1" y="635"/>
            <a:ext cx="12192001" cy="3019425"/>
          </a:xfrm>
          <a:prstGeom prst="rect">
            <a:avLst/>
          </a:prstGeom>
        </p:spPr>
      </p:pic>
      <p:pic>
        <p:nvPicPr>
          <p:cNvPr id="8" name="图片 7" descr="图片1"/>
          <p:cNvPicPr>
            <a:picLocks noChangeAspect="1"/>
          </p:cNvPicPr>
          <p:nvPr userDrawn="1">
            <p:custDataLst>
              <p:tags r:id="rId4"/>
            </p:custDataLst>
          </p:nvPr>
        </p:nvPicPr>
        <p:blipFill>
          <a:blip r:embed="rId5"/>
          <a:srcRect/>
          <a:stretch>
            <a:fillRect/>
          </a:stretch>
        </p:blipFill>
        <p:spPr>
          <a:xfrm>
            <a:off x="-1" y="3020060"/>
            <a:ext cx="12192002" cy="3839210"/>
          </a:xfrm>
          <a:prstGeom prst="rect">
            <a:avLst/>
          </a:prstGeom>
        </p:spPr>
      </p:pic>
      <p:sp>
        <p:nvSpPr>
          <p:cNvPr id="4" name="日期占位符 3"/>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9"/>
            </p:custDataLst>
          </p:nvPr>
        </p:nvSpPr>
        <p:spPr>
          <a:xfrm>
            <a:off x="4508500" y="2734310"/>
            <a:ext cx="5298440" cy="759460"/>
          </a:xfrm>
        </p:spPr>
        <p:txBody>
          <a:bodyPr lIns="90000" tIns="46800" rIns="90000" bIns="0" anchor="b" anchorCtr="0">
            <a:normAutofit/>
          </a:bodyPr>
          <a:lstStyle>
            <a:lvl1pPr>
              <a:defRPr sz="4400" u="none" strike="noStrike" kern="1200" cap="none" spc="300" normalizeH="0" baseline="0">
                <a:solidFill>
                  <a:schemeClr val="tx1"/>
                </a:solidFill>
                <a:uFillTx/>
                <a:latin typeface="Arial" panose="020B0604020202020204" pitchFamily="34" charset="0"/>
                <a:ea typeface="Arial" panose="020B0604020202020204" pitchFamily="34" charset="0"/>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0"/>
            </p:custDataLst>
          </p:nvPr>
        </p:nvSpPr>
        <p:spPr>
          <a:xfrm>
            <a:off x="4508500" y="3554095"/>
            <a:ext cx="5298440" cy="1343025"/>
          </a:xfrm>
        </p:spPr>
        <p:txBody>
          <a:bodyPr lIns="90000" tIns="0" rIns="90000" bIns="46800">
            <a:normAutofit/>
          </a:bodyPr>
          <a:lstStyle>
            <a:lvl1pPr marL="0" indent="0" eaLnBrk="1" fontAlgn="auto" latinLnBrk="0" hangingPunct="1">
              <a:buNone/>
              <a:defRPr kumimoji="0" lang="zh-CN" altLang="en-US" sz="2000" b="0" i="0" u="none" strike="noStrike" kern="1200" cap="none" spc="150" normalizeH="0" baseline="0" noProof="1">
                <a:solidFill>
                  <a:schemeClr val="tx1">
                    <a:lumMod val="65000"/>
                    <a:lumOff val="35000"/>
                  </a:schemeClr>
                </a:solidFill>
                <a:uFillTx/>
                <a:latin typeface="Arial" panose="020B0604020202020204" pitchFamily="34" charset="0"/>
                <a:ea typeface="Arial" panose="020B0604020202020204" pitchFamily="34" charset="0"/>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column content">
    <p:bg>
      <p:bgPr>
        <a:solidFill>
          <a:schemeClr val="tx2"/>
        </a:solidFill>
        <a:effectLst/>
      </p:bgPr>
    </p:bg>
    <p:spTree>
      <p:nvGrpSpPr>
        <p:cNvPr id="1" name=""/>
        <p:cNvGrpSpPr/>
        <p:nvPr/>
      </p:nvGrpSpPr>
      <p:grpSpPr>
        <a:xfrm>
          <a:off x="0" y="0"/>
          <a:ext cx="0" cy="0"/>
          <a:chOff x="0" y="0"/>
          <a:chExt cx="0" cy="0"/>
        </a:xfrm>
      </p:grpSpPr>
      <p:pic>
        <p:nvPicPr>
          <p:cNvPr id="8" name="图片 7" descr="图片1"/>
          <p:cNvPicPr>
            <a:picLocks noChangeAspect="1"/>
          </p:cNvPicPr>
          <p:nvPr userDrawn="1">
            <p:custDataLst>
              <p:tags r:id="rId2"/>
            </p:custDataLst>
          </p:nvPr>
        </p:nvPicPr>
        <p:blipFill>
          <a:blip r:embed="rId3"/>
          <a:srcRect/>
          <a:stretch>
            <a:fillRect/>
          </a:stretch>
        </p:blipFill>
        <p:spPr>
          <a:xfrm>
            <a:off x="40640" y="5163820"/>
            <a:ext cx="12151360" cy="1684020"/>
          </a:xfrm>
          <a:prstGeom prst="rect">
            <a:avLst/>
          </a:prstGeom>
        </p:spPr>
      </p:pic>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5"/>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6"/>
            </p:custDataLst>
          </p:nvPr>
        </p:nvSpPr>
        <p:spPr>
          <a:xfrm>
            <a:off x="6238877" y="952508"/>
            <a:ext cx="5283242" cy="5388907"/>
          </a:xfrm>
        </p:spPr>
        <p:txBody>
          <a:bodyPr>
            <a:noAutofit/>
          </a:bodyPr>
          <a:lstStyle>
            <a:lvl1pPr>
              <a:defRPr sz="1600">
                <a:latin typeface="Arial" panose="020B0604020202020204" pitchFamily="34" charset="0"/>
                <a:ea typeface="Arial" panose="020B0604020202020204" pitchFamily="34" charset="0"/>
              </a:defRPr>
            </a:lvl1pPr>
            <a:lvl2pPr>
              <a:defRPr sz="1600">
                <a:latin typeface="Arial" panose="020B0604020202020204" pitchFamily="34" charset="0"/>
                <a:ea typeface="Arial" panose="020B0604020202020204" pitchFamily="34" charset="0"/>
              </a:defRPr>
            </a:lvl2pPr>
            <a:lvl3pPr>
              <a:defRPr sz="1600">
                <a:latin typeface="Arial" panose="020B0604020202020204" pitchFamily="34" charset="0"/>
                <a:ea typeface="Arial" panose="020B0604020202020204" pitchFamily="34" charset="0"/>
              </a:defRPr>
            </a:lvl3pPr>
            <a:lvl4pPr>
              <a:defRPr sz="1600">
                <a:latin typeface="Arial" panose="020B0604020202020204" pitchFamily="34" charset="0"/>
                <a:ea typeface="Arial" panose="020B0604020202020204" pitchFamily="34" charset="0"/>
              </a:defRPr>
            </a:lvl4pPr>
            <a:lvl5pPr>
              <a:defRPr sz="1600">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8"/>
            </p:custDataLst>
          </p:nvPr>
        </p:nvSpPr>
        <p:spPr/>
        <p:txBody>
          <a:bodyPr/>
          <a:lstStyle/>
          <a:p>
            <a:endParaRPr lang="zh-CN" altLang="en-US"/>
          </a:p>
        </p:txBody>
      </p:sp>
      <p:sp>
        <p:nvSpPr>
          <p:cNvPr id="7" name="灯片编号占位符 6"/>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tx2"/>
        </a:solidFill>
        <a:effectLst/>
      </p:bgPr>
    </p:bg>
    <p:spTree>
      <p:nvGrpSpPr>
        <p:cNvPr id="1" name=""/>
        <p:cNvGrpSpPr/>
        <p:nvPr/>
      </p:nvGrpSpPr>
      <p:grpSpPr>
        <a:xfrm>
          <a:off x="0" y="0"/>
          <a:ext cx="0" cy="0"/>
          <a:chOff x="0" y="0"/>
          <a:chExt cx="0" cy="0"/>
        </a:xfrm>
      </p:grpSpPr>
      <p:pic>
        <p:nvPicPr>
          <p:cNvPr id="10" name="图片 9" descr="图片1"/>
          <p:cNvPicPr>
            <a:picLocks noChangeAspect="1"/>
          </p:cNvPicPr>
          <p:nvPr userDrawn="1">
            <p:custDataLst>
              <p:tags r:id="rId2"/>
            </p:custDataLst>
          </p:nvPr>
        </p:nvPicPr>
        <p:blipFill>
          <a:blip r:embed="rId3"/>
          <a:srcRect/>
          <a:stretch>
            <a:fillRect/>
          </a:stretch>
        </p:blipFill>
        <p:spPr>
          <a:xfrm>
            <a:off x="40640" y="5163820"/>
            <a:ext cx="12151360" cy="1684020"/>
          </a:xfrm>
          <a:prstGeom prst="rect">
            <a:avLst/>
          </a:prstGeom>
        </p:spPr>
      </p:pic>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5"/>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6"/>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7"/>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8"/>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0"/>
            </p:custDataLst>
          </p:nvPr>
        </p:nvSpPr>
        <p:spPr/>
        <p:txBody>
          <a:bodyPr/>
          <a:lstStyle/>
          <a:p>
            <a:endParaRPr lang="zh-CN" altLang="en-US"/>
          </a:p>
        </p:txBody>
      </p:sp>
      <p:sp>
        <p:nvSpPr>
          <p:cNvPr id="9" name="灯片编号占位符 8"/>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alpha val="50000"/>
          </a:schemeClr>
        </a:solidFill>
        <a:effectLst/>
      </p:bgPr>
    </p:bg>
    <p:spTree>
      <p:nvGrpSpPr>
        <p:cNvPr id="1" name=""/>
        <p:cNvGrpSpPr/>
        <p:nvPr/>
      </p:nvGrpSpPr>
      <p:grpSpPr>
        <a:xfrm>
          <a:off x="0" y="0"/>
          <a:ext cx="0" cy="0"/>
          <a:chOff x="0" y="0"/>
          <a:chExt cx="0" cy="0"/>
        </a:xfrm>
      </p:grpSpPr>
      <p:pic>
        <p:nvPicPr>
          <p:cNvPr id="20" name="图片 19" descr="C:\Users\kingsoft\Desktop\223副本.png223副本"/>
          <p:cNvPicPr>
            <a:picLocks noChangeAspect="1"/>
          </p:cNvPicPr>
          <p:nvPr userDrawn="1">
            <p:custDataLst>
              <p:tags r:id="rId2"/>
            </p:custDataLst>
          </p:nvPr>
        </p:nvPicPr>
        <p:blipFill>
          <a:blip r:embed="rId3"/>
          <a:srcRect/>
          <a:stretch>
            <a:fillRect/>
          </a:stretch>
        </p:blipFill>
        <p:spPr>
          <a:xfrm>
            <a:off x="-1" y="635"/>
            <a:ext cx="12192001" cy="3019425"/>
          </a:xfrm>
          <a:prstGeom prst="rect">
            <a:avLst/>
          </a:prstGeom>
        </p:spPr>
      </p:pic>
      <p:pic>
        <p:nvPicPr>
          <p:cNvPr id="21" name="图片 20" descr="图片1"/>
          <p:cNvPicPr>
            <a:picLocks noChangeAspect="1"/>
          </p:cNvPicPr>
          <p:nvPr userDrawn="1">
            <p:custDataLst>
              <p:tags r:id="rId4"/>
            </p:custDataLst>
          </p:nvPr>
        </p:nvPicPr>
        <p:blipFill>
          <a:blip r:embed="rId5"/>
          <a:srcRect/>
          <a:stretch>
            <a:fillRect/>
          </a:stretch>
        </p:blipFill>
        <p:spPr>
          <a:xfrm>
            <a:off x="-1" y="3020060"/>
            <a:ext cx="12192002" cy="3839210"/>
          </a:xfrm>
          <a:prstGeom prst="rect">
            <a:avLst/>
          </a:prstGeom>
        </p:spPr>
      </p:pic>
      <p:sp>
        <p:nvSpPr>
          <p:cNvPr id="2" name="标题 1"/>
          <p:cNvSpPr>
            <a:spLocks noGrp="1"/>
          </p:cNvSpPr>
          <p:nvPr>
            <p:ph type="title"/>
            <p:custDataLst>
              <p:tags r:id="rId6"/>
            </p:custDataLst>
          </p:nvPr>
        </p:nvSpPr>
        <p:spPr>
          <a:xfrm>
            <a:off x="669882" y="824230"/>
            <a:ext cx="10852237" cy="441964"/>
          </a:xfrm>
        </p:spPr>
        <p:txBody>
          <a:bodyPr vert="horz" lIns="101600" tIns="38100" rIns="76200" bIns="38100" rtlCol="0" anchor="t" anchorCtr="0">
            <a:noAutofit/>
          </a:bodyPr>
          <a:lstStyle>
            <a:lvl1pPr marL="0" marR="0" lvl="0" algn="ctr"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2">
            <a:alpha val="50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and title">
    <p:bg>
      <p:bgPr>
        <a:solidFill>
          <a:schemeClr val="tx2"/>
        </a:solidFill>
        <a:effectLst/>
      </p:bgPr>
    </p:bg>
    <p:spTree>
      <p:nvGrpSpPr>
        <p:cNvPr id="1" name=""/>
        <p:cNvGrpSpPr/>
        <p:nvPr/>
      </p:nvGrpSpPr>
      <p:grpSpPr>
        <a:xfrm>
          <a:off x="0" y="0"/>
          <a:ext cx="0" cy="0"/>
          <a:chOff x="0" y="0"/>
          <a:chExt cx="0" cy="0"/>
        </a:xfrm>
      </p:grpSpPr>
      <p:pic>
        <p:nvPicPr>
          <p:cNvPr id="8" name="图片 7" descr="图片1"/>
          <p:cNvPicPr>
            <a:picLocks noChangeAspect="1"/>
          </p:cNvPicPr>
          <p:nvPr userDrawn="1">
            <p:custDataLst>
              <p:tags r:id="rId2"/>
            </p:custDataLst>
          </p:nvPr>
        </p:nvPicPr>
        <p:blipFill>
          <a:blip r:embed="rId3"/>
          <a:srcRect/>
          <a:stretch>
            <a:fillRect/>
          </a:stretch>
        </p:blipFill>
        <p:spPr>
          <a:xfrm>
            <a:off x="40640" y="5163820"/>
            <a:ext cx="12151360" cy="1684020"/>
          </a:xfrm>
          <a:prstGeom prst="rect">
            <a:avLst/>
          </a:prstGeom>
        </p:spPr>
      </p:pic>
      <p:sp>
        <p:nvSpPr>
          <p:cNvPr id="2" name="标题 1"/>
          <p:cNvSpPr>
            <a:spLocks noGrp="1"/>
          </p:cNvSpPr>
          <p:nvPr>
            <p:ph type="title"/>
            <p:custDataLst>
              <p:tags r:id="rId4"/>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5"/>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Microsoft YaHei" panose="020B0503020204020204" pitchFamily="34" charset="-122"/>
                <a:ea typeface="Microsoft YaHei"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6"/>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Arial" panose="020B0604020202020204" pitchFamily="34" charset="0"/>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7"/>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8"/>
            </p:custDataLst>
          </p:nvPr>
        </p:nvSpPr>
        <p:spPr/>
        <p:txBody>
          <a:bodyPr/>
          <a:lstStyle/>
          <a:p>
            <a:endParaRPr lang="zh-CN" altLang="en-US" dirty="0"/>
          </a:p>
        </p:txBody>
      </p:sp>
      <p:sp>
        <p:nvSpPr>
          <p:cNvPr id="7" name="灯片编号占位符 6"/>
          <p:cNvSpPr>
            <a:spLocks noGrp="1"/>
          </p:cNvSpPr>
          <p:nvPr>
            <p:ph type="sldNum" sz="quarter" idx="12"/>
            <p:custDataLst>
              <p:tags r:id="rId9"/>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tx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3810" y="-6350"/>
            <a:ext cx="12188190" cy="6853555"/>
            <a:chOff x="6" y="-10"/>
            <a:chExt cx="19194" cy="10793"/>
          </a:xfrm>
        </p:grpSpPr>
        <p:pic>
          <p:nvPicPr>
            <p:cNvPr id="12" name="图片 11" descr="C:\Users\kingsoft\Desktop\黄色.png黄色"/>
            <p:cNvPicPr>
              <a:picLocks noChangeAspect="1"/>
            </p:cNvPicPr>
            <p:nvPr userDrawn="1">
              <p:custDataLst>
                <p:tags r:id="rId3"/>
              </p:custDataLst>
            </p:nvPr>
          </p:nvPicPr>
          <p:blipFill>
            <a:blip r:embed="rId4"/>
            <a:srcRect/>
            <a:stretch>
              <a:fillRect/>
            </a:stretch>
          </p:blipFill>
          <p:spPr>
            <a:xfrm>
              <a:off x="6" y="-10"/>
              <a:ext cx="6026" cy="1473"/>
            </a:xfrm>
            <a:prstGeom prst="rect">
              <a:avLst/>
            </a:prstGeom>
          </p:spPr>
        </p:pic>
        <p:pic>
          <p:nvPicPr>
            <p:cNvPr id="14" name="图片 13" descr="图片1"/>
            <p:cNvPicPr>
              <a:picLocks noChangeAspect="1"/>
            </p:cNvPicPr>
            <p:nvPr userDrawn="1">
              <p:custDataLst>
                <p:tags r:id="rId5"/>
              </p:custDataLst>
            </p:nvPr>
          </p:nvPicPr>
          <p:blipFill>
            <a:blip r:embed="rId6"/>
            <a:srcRect/>
            <a:stretch>
              <a:fillRect/>
            </a:stretch>
          </p:blipFill>
          <p:spPr>
            <a:xfrm>
              <a:off x="64" y="8393"/>
              <a:ext cx="19136" cy="2391"/>
            </a:xfrm>
            <a:prstGeom prst="rect">
              <a:avLst/>
            </a:prstGeom>
          </p:spPr>
        </p:pic>
      </p:grpSp>
      <p:sp>
        <p:nvSpPr>
          <p:cNvPr id="2" name="竖排标题 1"/>
          <p:cNvSpPr>
            <a:spLocks noGrp="1"/>
          </p:cNvSpPr>
          <p:nvPr>
            <p:ph type="title" orient="vert"/>
            <p:custDataLst>
              <p:tags r:id="rId7"/>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Arial" panose="020B0604020202020204" pitchFamily="34" charset="0"/>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a:lstStyle>
            <a:lvl1pPr indent="0" eaLnBrk="1" fontAlgn="auto" latinLnBrk="0" hangingPunct="1">
              <a:defRPr>
                <a:latin typeface="Arial" panose="020B0604020202020204" pitchFamily="34" charset="0"/>
                <a:ea typeface="Arial" panose="020B0604020202020204" pitchFamily="34" charset="0"/>
              </a:defRPr>
            </a:lvl1pPr>
            <a:lvl2pPr indent="0" eaLnBrk="1" fontAlgn="auto" latinLnBrk="0" hangingPunct="1">
              <a:defRPr>
                <a:latin typeface="Arial" panose="020B0604020202020204" pitchFamily="34" charset="0"/>
                <a:ea typeface="Arial" panose="020B0604020202020204" pitchFamily="34" charset="0"/>
              </a:defRPr>
            </a:lvl2pPr>
            <a:lvl3pPr indent="0" eaLnBrk="1" fontAlgn="auto" latinLnBrk="0" hangingPunct="1">
              <a:defRPr>
                <a:latin typeface="Arial" panose="020B0604020202020204" pitchFamily="34" charset="0"/>
                <a:ea typeface="Arial" panose="020B0604020202020204" pitchFamily="34" charset="0"/>
              </a:defRPr>
            </a:lvl3pPr>
            <a:lvl4pPr indent="0" eaLnBrk="1" fontAlgn="auto" latinLnBrk="0" hangingPunct="1">
              <a:defRPr>
                <a:latin typeface="Arial" panose="020B0604020202020204" pitchFamily="34" charset="0"/>
                <a:ea typeface="Arial" panose="020B0604020202020204" pitchFamily="34" charset="0"/>
              </a:defRPr>
            </a:lvl4pPr>
            <a:lvl5pPr indent="0" eaLnBrk="1" fontAlgn="auto" latinLnBrk="0" hangingPunct="1">
              <a:defRPr>
                <a:latin typeface="Arial" panose="020B0604020202020204" pitchFamily="34" charset="0"/>
                <a:ea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p>
            <a:endParaRPr lang="zh-CN" altLang="en-US"/>
          </a:p>
        </p:txBody>
      </p:sp>
      <p:sp>
        <p:nvSpPr>
          <p:cNvPr id="6" name="灯片编号占位符 5"/>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45.xml"/><Relationship Id="rId23" Type="http://schemas.openxmlformats.org/officeDocument/2006/relationships/tags" Target="../tags/tag144.xml"/><Relationship Id="rId22" Type="http://schemas.openxmlformats.org/officeDocument/2006/relationships/tags" Target="../tags/tag143.xml"/><Relationship Id="rId21" Type="http://schemas.openxmlformats.org/officeDocument/2006/relationships/tags" Target="../tags/tag142.xml"/><Relationship Id="rId20" Type="http://schemas.openxmlformats.org/officeDocument/2006/relationships/tags" Target="../tags/tag141.xml"/><Relationship Id="rId2" Type="http://schemas.openxmlformats.org/officeDocument/2006/relationships/slideLayout" Target="../slideLayouts/slideLayout2.xml"/><Relationship Id="rId19" Type="http://schemas.openxmlformats.org/officeDocument/2006/relationships/tags" Target="../tags/tag140.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ea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ea typeface="Arial" panose="020B0604020202020204" pitchFamily="34" charset="0"/>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ea typeface="Arial" panose="020B0604020202020204" pitchFamily="34" charset="0"/>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Arial" panose="020B0604020202020204" pitchFamily="34" charset="0"/>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Arial" panose="020B0604020202020204" pitchFamily="34" charset="0"/>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Arial" panose="020B0604020202020204" pitchFamily="34" charset="0"/>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Arial" panose="020B0604020202020204" pitchFamily="34" charset="0"/>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Arial" panose="020B0604020202020204" pitchFamily="34" charset="0"/>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Arial" panose="020B0604020202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hemeOverride" Target="../theme/themeOverride3.xml"/><Relationship Id="rId2" Type="http://schemas.openxmlformats.org/officeDocument/2006/relationships/tags" Target="../tags/tag153.xml"/><Relationship Id="rId1" Type="http://schemas.openxmlformats.org/officeDocument/2006/relationships/tags" Target="../tags/tag15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hemeOverride" Target="../theme/themeOverride1.xml"/><Relationship Id="rId2" Type="http://schemas.openxmlformats.org/officeDocument/2006/relationships/tags" Target="../tags/tag150.xml"/><Relationship Id="rId1" Type="http://schemas.openxmlformats.org/officeDocument/2006/relationships/tags" Target="../tags/tag14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hemeOverride" Target="../theme/themeOverride2.xml"/><Relationship Id="rId1" Type="http://schemas.openxmlformats.org/officeDocument/2006/relationships/tags" Target="../tags/tag1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ctrTitle"/>
          </p:nvPr>
        </p:nvSpPr>
        <p:spPr>
          <a:xfrm>
            <a:off x="1955800" y="582930"/>
            <a:ext cx="8410575" cy="3065780"/>
          </a:xfrm>
        </p:spPr>
        <p:txBody>
          <a:bodyPr>
            <a:normAutofit fontScale="90000"/>
          </a:bodyPr>
          <a:p>
            <a:r>
              <a:rPr lang="en-SG" altLang="en-US" sz="4000"/>
              <a:t>Scholarship Advancement Project (SAP 2022)</a:t>
            </a:r>
            <a:br>
              <a:rPr lang="en-SG" altLang="en-US" sz="4000"/>
            </a:br>
            <a:r>
              <a:rPr lang="en-SG" altLang="en-US" sz="4000"/>
              <a:t>Islamic Philosophy And Its Relevance in the Contemporary World</a:t>
            </a:r>
            <a:endParaRPr lang="en-SG" altLang="en-US" sz="4000"/>
          </a:p>
        </p:txBody>
      </p:sp>
      <p:sp>
        <p:nvSpPr>
          <p:cNvPr id="5" name="Subtitle 4"/>
          <p:cNvSpPr>
            <a:spLocks noGrp="1"/>
          </p:cNvSpPr>
          <p:nvPr>
            <p:ph type="subTitle" idx="1"/>
          </p:nvPr>
        </p:nvSpPr>
        <p:spPr>
          <a:xfrm>
            <a:off x="1955800" y="3994785"/>
            <a:ext cx="8410575" cy="1845945"/>
          </a:xfrm>
        </p:spPr>
        <p:txBody>
          <a:bodyPr>
            <a:noAutofit/>
          </a:bodyPr>
          <a:p>
            <a:r>
              <a:rPr lang="en-SG" altLang="en-US"/>
              <a:t>August 4, 2022</a:t>
            </a:r>
            <a:endParaRPr lang="en-SG" altLang="en-US"/>
          </a:p>
          <a:p>
            <a:r>
              <a:rPr lang="en-SG" altLang="en-US"/>
              <a:t>Organised by:</a:t>
            </a:r>
            <a:endParaRPr lang="en-SG" altLang="en-US"/>
          </a:p>
          <a:p>
            <a:r>
              <a:rPr lang="en-SG" altLang="en-US"/>
              <a:t>Research Unit FIDS AHAS KIRKHS</a:t>
            </a:r>
            <a:endParaRPr lang="en-SG"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0000"/>
          </a:schemeClr>
        </a:solidFill>
        <a:effectLst/>
      </p:bgPr>
    </p:bg>
    <p:spTree>
      <p:nvGrpSpPr>
        <p:cNvPr id="1" name=""/>
        <p:cNvGrpSpPr/>
        <p:nvPr/>
      </p:nvGrpSpPr>
      <p:grpSpPr/>
      <p:sp>
        <p:nvSpPr>
          <p:cNvPr id="2" name="Title 1"/>
          <p:cNvSpPr>
            <a:spLocks noGrp="1"/>
          </p:cNvSpPr>
          <p:nvPr>
            <p:ph type="title"/>
          </p:nvPr>
        </p:nvSpPr>
        <p:spPr>
          <a:xfrm>
            <a:off x="466090" y="635"/>
            <a:ext cx="10850245" cy="767715"/>
          </a:xfrm>
        </p:spPr>
        <p:txBody>
          <a:bodyPr/>
          <a:p>
            <a:r>
              <a:rPr lang="en-SG" altLang="en-US"/>
              <a:t>Strength of Socratic Questioning</a:t>
            </a:r>
            <a:endParaRPr lang="en-SG" altLang="en-US"/>
          </a:p>
        </p:txBody>
      </p:sp>
      <p:sp>
        <p:nvSpPr>
          <p:cNvPr id="3" name="Text Placeholder 2"/>
          <p:cNvSpPr>
            <a:spLocks noGrp="1"/>
          </p:cNvSpPr>
          <p:nvPr>
            <p:ph type="body" idx="1"/>
          </p:nvPr>
        </p:nvSpPr>
        <p:spPr>
          <a:xfrm>
            <a:off x="465455" y="901065"/>
            <a:ext cx="11534140" cy="5238115"/>
          </a:xfrm>
        </p:spPr>
        <p:txBody>
          <a:bodyPr>
            <a:noAutofit/>
          </a:bodyPr>
          <a:p>
            <a:pPr marL="342900" indent="-342900">
              <a:buFont typeface="Arial" panose="020B0604020202020204" pitchFamily="34" charset="0"/>
              <a:buChar char="•"/>
            </a:pPr>
            <a:r>
              <a:rPr lang="en-US"/>
              <a:t>gain a deeper understanding of students' points of view, </a:t>
            </a:r>
            <a:r>
              <a:rPr lang="en-SG"/>
              <a:t>t</a:t>
            </a:r>
            <a:r>
              <a:rPr lang="en-US"/>
              <a:t>e</a:t>
            </a:r>
            <a:r>
              <a:rPr lang="en-SG"/>
              <a:t>acher</a:t>
            </a:r>
            <a:r>
              <a:rPr lang="en-US"/>
              <a:t> would probe them until any discrepancies were discovered. </a:t>
            </a:r>
            <a:endParaRPr lang="en-US"/>
          </a:p>
          <a:p>
            <a:pPr marL="342900" indent="-342900">
              <a:buFont typeface="Arial" panose="020B0604020202020204" pitchFamily="34" charset="0"/>
              <a:buChar char="•"/>
            </a:pPr>
            <a:r>
              <a:rPr lang="en-US"/>
              <a:t>Socrates also utilised this kind of inquiry to urge people to question what they were given and to look more than what is immediately apparent.</a:t>
            </a:r>
            <a:r>
              <a:rPr lang="en-SG"/>
              <a:t> This </a:t>
            </a:r>
            <a:r>
              <a:rPr lang="en-US"/>
              <a:t>may assist the thinker to think methodically about the surface of the issue and its underlying meaning and reasoning. </a:t>
            </a:r>
            <a:endParaRPr lang="en-US"/>
          </a:p>
          <a:p>
            <a:pPr marL="342900" indent="-342900">
              <a:buFont typeface="Arial" panose="020B0604020202020204" pitchFamily="34" charset="0"/>
              <a:buChar char="•"/>
            </a:pPr>
            <a:r>
              <a:rPr lang="en-US"/>
              <a:t>Paul and Elder (2007) highlighted that it encourages probing under the surface of concepts and the development of inquisitive minds in order to build supervised learning. </a:t>
            </a:r>
            <a:endParaRPr lang="en-US"/>
          </a:p>
          <a:p>
            <a:pPr marL="342900" indent="-342900">
              <a:buFont typeface="Arial" panose="020B0604020202020204" pitchFamily="34" charset="0"/>
              <a:buChar char="•"/>
            </a:pPr>
            <a:r>
              <a:rPr lang="en-US"/>
              <a:t>Manurung (2019), it is found that the Socratic questioning method helps to significantly improve a student's speaking skills, self-confidence, and critical thinking among students</a:t>
            </a:r>
            <a:endParaRPr lang="en-US"/>
          </a:p>
          <a:p>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50000"/>
          </a:schemeClr>
        </a:solidFill>
        <a:effectLst/>
      </p:bgPr>
    </p:bg>
    <p:spTree>
      <p:nvGrpSpPr>
        <p:cNvPr id="1" name=""/>
        <p:cNvGrpSpPr/>
        <p:nvPr/>
      </p:nvGrpSpPr>
      <p:grpSpPr/>
      <p:sp>
        <p:nvSpPr>
          <p:cNvPr id="2" name="Title 1"/>
          <p:cNvSpPr>
            <a:spLocks noGrp="1"/>
          </p:cNvSpPr>
          <p:nvPr>
            <p:ph type="title"/>
          </p:nvPr>
        </p:nvSpPr>
        <p:spPr>
          <a:xfrm>
            <a:off x="1022350" y="0"/>
            <a:ext cx="10797540" cy="661035"/>
          </a:xfrm>
        </p:spPr>
        <p:txBody>
          <a:bodyPr>
            <a:normAutofit fontScale="90000"/>
          </a:bodyPr>
          <a:p>
            <a:r>
              <a:rPr lang="en-SG" altLang="en-US"/>
              <a:t>Limitation of Socratic Questioning</a:t>
            </a:r>
            <a:endParaRPr lang="en-SG" altLang="en-US"/>
          </a:p>
        </p:txBody>
      </p:sp>
      <p:sp>
        <p:nvSpPr>
          <p:cNvPr id="3" name="Text Placeholder 2"/>
          <p:cNvSpPr>
            <a:spLocks noGrp="1"/>
          </p:cNvSpPr>
          <p:nvPr>
            <p:ph type="body" idx="1"/>
          </p:nvPr>
        </p:nvSpPr>
        <p:spPr>
          <a:xfrm>
            <a:off x="239395" y="822325"/>
            <a:ext cx="11952605" cy="5332095"/>
          </a:xfrm>
        </p:spPr>
        <p:txBody>
          <a:bodyPr>
            <a:noAutofit/>
          </a:bodyPr>
          <a:p>
            <a:pPr marL="342900" indent="-342900">
              <a:buFont typeface="Arial" panose="020B0604020202020204" pitchFamily="34" charset="0"/>
              <a:buChar char="•"/>
            </a:pPr>
            <a:r>
              <a:rPr lang="en-SG" sz="2200"/>
              <a:t>i</a:t>
            </a:r>
            <a:r>
              <a:rPr lang="en-US" sz="2200"/>
              <a:t>t has its disadvantages where the method of Socratic questioning might result in a high failure rate when there is no student engagement. </a:t>
            </a:r>
            <a:endParaRPr lang="en-US" sz="2200"/>
          </a:p>
          <a:p>
            <a:pPr marL="342900" indent="-342900">
              <a:buFont typeface="Arial" panose="020B0604020202020204" pitchFamily="34" charset="0"/>
              <a:buChar char="•"/>
            </a:pPr>
            <a:r>
              <a:rPr lang="en-US" sz="2200"/>
              <a:t>Students may have poor self-esteem when responding to the questions posed by the instructors, and the concern that their answers would be incorrect hindered the efficiency of the Socratic method in the learning process. </a:t>
            </a:r>
            <a:endParaRPr lang="en-US" sz="2200"/>
          </a:p>
          <a:p>
            <a:pPr marL="342900" indent="-342900">
              <a:buFont typeface="Arial" panose="020B0604020202020204" pitchFamily="34" charset="0"/>
              <a:buChar char="•"/>
            </a:pPr>
            <a:r>
              <a:rPr lang="en-US" sz="2200"/>
              <a:t>Hence, the teachers might have the possibility to receive unproductive responses from the students, which will stifle the learning process.</a:t>
            </a:r>
            <a:endParaRPr lang="en-US" sz="2200"/>
          </a:p>
          <a:p>
            <a:pPr marL="342900" indent="-342900">
              <a:buFont typeface="Arial" panose="020B0604020202020204" pitchFamily="34" charset="0"/>
              <a:buChar char="•"/>
            </a:pPr>
            <a:r>
              <a:rPr lang="en-SG" sz="2200"/>
              <a:t>Therefore to conduct this approach teacher need to be well trained with the method and technique of Socratic so that they manage to encourage &amp; stimulate discussion successfully. Their focus should be on the quality of the discussion rather than the quantity.</a:t>
            </a:r>
            <a:endParaRPr lang="en-SG"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50000"/>
          </a:schemeClr>
        </a:solidFill>
        <a:effectLst/>
      </p:bgPr>
    </p:bg>
    <p:spTree>
      <p:nvGrpSpPr>
        <p:cNvPr id="1" name=""/>
        <p:cNvGrpSpPr/>
        <p:nvPr/>
      </p:nvGrpSpPr>
      <p:grpSpPr/>
      <p:sp>
        <p:nvSpPr>
          <p:cNvPr id="2" name="Title 1"/>
          <p:cNvSpPr>
            <a:spLocks noGrp="1"/>
          </p:cNvSpPr>
          <p:nvPr>
            <p:ph type="title"/>
          </p:nvPr>
        </p:nvSpPr>
        <p:spPr>
          <a:xfrm>
            <a:off x="1410970" y="579755"/>
            <a:ext cx="8395970" cy="711835"/>
          </a:xfrm>
        </p:spPr>
        <p:txBody>
          <a:bodyPr>
            <a:normAutofit fontScale="90000"/>
          </a:bodyPr>
          <a:p>
            <a:r>
              <a:rPr lang="en-SG" altLang="en-US"/>
              <a:t>Conclusion</a:t>
            </a:r>
            <a:endParaRPr lang="en-SG" altLang="en-US"/>
          </a:p>
        </p:txBody>
      </p:sp>
      <p:sp>
        <p:nvSpPr>
          <p:cNvPr id="3" name="Text Placeholder 2"/>
          <p:cNvSpPr>
            <a:spLocks noGrp="1"/>
          </p:cNvSpPr>
          <p:nvPr>
            <p:ph type="body" idx="1"/>
          </p:nvPr>
        </p:nvSpPr>
        <p:spPr>
          <a:xfrm>
            <a:off x="1567815" y="1745615"/>
            <a:ext cx="9700895" cy="3984625"/>
          </a:xfrm>
        </p:spPr>
        <p:txBody>
          <a:bodyPr>
            <a:normAutofit/>
          </a:bodyPr>
          <a:p>
            <a:pPr marL="342900" indent="-342900">
              <a:buFont typeface="Arial" panose="020B0604020202020204" pitchFamily="34" charset="0"/>
              <a:buChar char="•"/>
            </a:pPr>
            <a:r>
              <a:rPr lang="en-US" sz="2400"/>
              <a:t>Socratic teaching can be beneficial in honing the ability of critical thinking because providing questions can be a sign that a person understands the topic that they are discussing as well as a sign that one's brain is working effectively because they are attempting to process the information that they have received during the learning process.</a:t>
            </a: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en-US" altLang="zh-CN" dirty="0" smtClean="0"/>
              <a:t>THANKS</a:t>
            </a:r>
            <a:endParaRPr lang="zh-CN" altLang="en-US" dirty="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93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normAutofit fontScale="90000"/>
          </a:bodyPr>
          <a:lstStyle/>
          <a:p>
            <a:r>
              <a:rPr lang="en-US" altLang="zh-CN" sz="4000" dirty="0" smtClean="0"/>
              <a:t>Socratic Questioning: </a:t>
            </a:r>
            <a:br>
              <a:rPr lang="en-US" altLang="zh-CN" sz="4000" dirty="0" smtClean="0"/>
            </a:br>
            <a:r>
              <a:rPr lang="en-US" altLang="zh-CN" sz="4000" dirty="0" smtClean="0"/>
              <a:t>A Philosophical Approach in Developing Critical Thinking Skills</a:t>
            </a:r>
            <a:endParaRPr lang="en-US" altLang="zh-CN" sz="4000" dirty="0" smtClean="0"/>
          </a:p>
        </p:txBody>
      </p:sp>
      <p:sp>
        <p:nvSpPr>
          <p:cNvPr id="3" name="副标题 2"/>
          <p:cNvSpPr>
            <a:spLocks noGrp="1"/>
          </p:cNvSpPr>
          <p:nvPr>
            <p:ph type="subTitle" idx="1"/>
            <p:custDataLst>
              <p:tags r:id="rId2"/>
            </p:custDataLst>
          </p:nvPr>
        </p:nvSpPr>
        <p:spPr/>
        <p:txBody>
          <a:bodyPr>
            <a:noAutofit/>
          </a:bodyPr>
          <a:lstStyle/>
          <a:p>
            <a:endParaRPr lang="en-SG" altLang="en-US" sz="2300" dirty="0" smtClean="0"/>
          </a:p>
          <a:p>
            <a:r>
              <a:rPr lang="en-SG" altLang="en-US" sz="2300" dirty="0" smtClean="0"/>
              <a:t>by: </a:t>
            </a:r>
            <a:endParaRPr lang="en-SG" altLang="en-US" sz="2300" dirty="0" smtClean="0"/>
          </a:p>
          <a:p>
            <a:r>
              <a:rPr lang="en-SG" altLang="en-US" sz="2400" dirty="0" smtClean="0"/>
              <a:t>Norillah Abdullah </a:t>
            </a:r>
            <a:endParaRPr lang="en-SG" altLang="en-US" sz="2400" dirty="0" smtClean="0"/>
          </a:p>
          <a:p>
            <a:endParaRPr lang="en-SG" altLang="en-US" sz="1800" dirty="0" smtClean="0"/>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50000"/>
          </a:schemeClr>
        </a:solidFill>
        <a:effectLst/>
      </p:bgPr>
    </p:bg>
    <p:spTree>
      <p:nvGrpSpPr>
        <p:cNvPr id="1" name=""/>
        <p:cNvGrpSpPr/>
        <p:nvPr/>
      </p:nvGrpSpPr>
      <p:grpSpPr/>
      <p:sp>
        <p:nvSpPr>
          <p:cNvPr id="4" name="Title 3"/>
          <p:cNvSpPr>
            <a:spLocks noGrp="1"/>
          </p:cNvSpPr>
          <p:nvPr>
            <p:ph type="title"/>
          </p:nvPr>
        </p:nvSpPr>
        <p:spPr>
          <a:xfrm>
            <a:off x="2924175" y="326390"/>
            <a:ext cx="7113270" cy="825500"/>
          </a:xfrm>
        </p:spPr>
        <p:txBody>
          <a:bodyPr>
            <a:normAutofit/>
          </a:bodyPr>
          <a:p>
            <a:r>
              <a:rPr lang="en-SG" altLang="en-US"/>
              <a:t>Introduction</a:t>
            </a:r>
            <a:endParaRPr lang="en-SG" altLang="en-US"/>
          </a:p>
        </p:txBody>
      </p:sp>
      <p:sp>
        <p:nvSpPr>
          <p:cNvPr id="5" name="Text Placeholder 4"/>
          <p:cNvSpPr>
            <a:spLocks noGrp="1"/>
          </p:cNvSpPr>
          <p:nvPr>
            <p:ph type="body" idx="1"/>
          </p:nvPr>
        </p:nvSpPr>
        <p:spPr>
          <a:xfrm>
            <a:off x="252730" y="1376680"/>
            <a:ext cx="11550650" cy="4906010"/>
          </a:xfrm>
        </p:spPr>
        <p:txBody>
          <a:bodyPr>
            <a:noAutofit/>
          </a:bodyPr>
          <a:p>
            <a:pPr marL="342900" indent="-342900">
              <a:buFont typeface="Arial" panose="020B0604020202020204" pitchFamily="34" charset="0"/>
              <a:buChar char="•"/>
            </a:pPr>
            <a:r>
              <a:rPr lang="en-US" sz="2400"/>
              <a:t>Thinking critically entails rationality principles, which is seen as an essential ability that must be polished by everyone to acquire and use the ability in daily lives. </a:t>
            </a:r>
            <a:endParaRPr lang="en-US" sz="2400"/>
          </a:p>
          <a:p>
            <a:pPr marL="342900" indent="-342900">
              <a:buFont typeface="Arial" panose="020B0604020202020204" pitchFamily="34" charset="0"/>
              <a:buChar char="•"/>
            </a:pPr>
            <a:r>
              <a:rPr lang="en-US" sz="2400"/>
              <a:t>Evidently the Greek philosopher Socrates set the agenda for critical thinking. </a:t>
            </a:r>
            <a:endParaRPr lang="en-US" sz="2400"/>
          </a:p>
          <a:p>
            <a:pPr marL="342900" indent="-342900">
              <a:buFont typeface="Arial" panose="020B0604020202020204" pitchFamily="34" charset="0"/>
              <a:buChar char="•"/>
            </a:pPr>
            <a:r>
              <a:rPr lang="en-US" sz="2400"/>
              <a:t>Socratic questioning is one of the approaches used by educators in schools and universities to produce intelligent thoughts and give new recommendations to address incumbent issues that are related to philosophical and critical thinking skills.</a:t>
            </a:r>
            <a:endParaRPr lang="en-US" sz="24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0000"/>
          </a:schemeClr>
        </a:solidFill>
        <a:effectLst/>
      </p:bgPr>
    </p:bg>
    <p:spTree>
      <p:nvGrpSpPr>
        <p:cNvPr id="1" name=""/>
        <p:cNvGrpSpPr/>
        <p:nvPr/>
      </p:nvGrpSpPr>
      <p:grpSpPr/>
      <p:sp>
        <p:nvSpPr>
          <p:cNvPr id="4" name="Title 3"/>
          <p:cNvSpPr>
            <a:spLocks noGrp="1"/>
          </p:cNvSpPr>
          <p:nvPr>
            <p:ph type="title"/>
          </p:nvPr>
        </p:nvSpPr>
        <p:spPr>
          <a:xfrm>
            <a:off x="1744345" y="-395605"/>
            <a:ext cx="8796655" cy="1235075"/>
          </a:xfrm>
        </p:spPr>
        <p:txBody>
          <a:bodyPr>
            <a:normAutofit/>
          </a:bodyPr>
          <a:p>
            <a:r>
              <a:rPr lang="en-SG" altLang="en-US"/>
              <a:t>Purpose of the Study</a:t>
            </a:r>
            <a:endParaRPr lang="en-SG" altLang="en-US"/>
          </a:p>
        </p:txBody>
      </p:sp>
      <p:sp>
        <p:nvSpPr>
          <p:cNvPr id="5" name="Text Placeholder 4"/>
          <p:cNvSpPr>
            <a:spLocks noGrp="1"/>
          </p:cNvSpPr>
          <p:nvPr>
            <p:ph type="body" idx="1"/>
          </p:nvPr>
        </p:nvSpPr>
        <p:spPr>
          <a:xfrm>
            <a:off x="252730" y="981710"/>
            <a:ext cx="11779250" cy="5019040"/>
          </a:xfrm>
        </p:spPr>
        <p:txBody>
          <a:bodyPr>
            <a:noAutofit/>
          </a:bodyPr>
          <a:p>
            <a:pPr marL="342900" indent="-342900">
              <a:buFont typeface="Arial" panose="020B0604020202020204" pitchFamily="34" charset="0"/>
              <a:buChar char="•"/>
            </a:pPr>
            <a:r>
              <a:rPr lang="en-SG" sz="2400"/>
              <a:t>Purpose of this paper is to </a:t>
            </a:r>
            <a:r>
              <a:rPr lang="en-US" sz="2400"/>
              <a:t>highlight the Socratic questioning as a philosophical approach to develop critical thinking among students. </a:t>
            </a:r>
            <a:endParaRPr lang="en-US" sz="2400"/>
          </a:p>
          <a:p>
            <a:pPr marL="342900" indent="-342900">
              <a:buFont typeface="Arial" panose="020B0604020202020204" pitchFamily="34" charset="0"/>
              <a:buChar char="•"/>
            </a:pPr>
            <a:r>
              <a:rPr lang="en-SG" sz="2400"/>
              <a:t>explain </a:t>
            </a:r>
            <a:r>
              <a:rPr lang="en-US" sz="2400"/>
              <a:t>the conceptual clarification; the Socratic questioning approach; the strength of Socratic questioning; the role of Socratic questioning in developing critical thinking skills and the limitation of Socratic questioning. </a:t>
            </a:r>
            <a:endParaRPr lang="en-US" sz="2400"/>
          </a:p>
          <a:p>
            <a:pPr marL="342900" indent="-342900">
              <a:buFont typeface="Arial" panose="020B0604020202020204" pitchFamily="34" charset="0"/>
              <a:buChar char="•"/>
            </a:pPr>
            <a:r>
              <a:rPr lang="en-US" sz="2400"/>
              <a:t>the paper emphasises that teaching Socratic questioning provides students with an excellent atmosphere of satisfying one’s curiosity and a compliment that leads to the solution of philosophical problems determined by critical thinking skills.</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080135" y="111760"/>
            <a:ext cx="8726805" cy="900430"/>
          </a:xfrm>
        </p:spPr>
        <p:txBody>
          <a:bodyPr>
            <a:normAutofit fontScale="90000"/>
          </a:bodyPr>
          <a:p>
            <a:r>
              <a:rPr lang="en-SG" altLang="en-US"/>
              <a:t>What is Socratic Questioning</a:t>
            </a:r>
            <a:endParaRPr lang="en-SG" altLang="en-US"/>
          </a:p>
        </p:txBody>
      </p:sp>
      <p:sp>
        <p:nvSpPr>
          <p:cNvPr id="5" name="Text Placeholder 4"/>
          <p:cNvSpPr>
            <a:spLocks noGrp="1"/>
          </p:cNvSpPr>
          <p:nvPr>
            <p:ph type="body" idx="1"/>
          </p:nvPr>
        </p:nvSpPr>
        <p:spPr>
          <a:xfrm>
            <a:off x="134620" y="1111885"/>
            <a:ext cx="12057380" cy="5567680"/>
          </a:xfrm>
        </p:spPr>
        <p:txBody>
          <a:bodyPr>
            <a:noAutofit/>
          </a:bodyPr>
          <a:p>
            <a:pPr marL="285750" indent="-285750">
              <a:buFont typeface="Arial" panose="020B0604020202020204" pitchFamily="34" charset="0"/>
              <a:buChar char="•"/>
            </a:pPr>
            <a:r>
              <a:rPr lang="en-US"/>
              <a:t>Socratic techniques was introduced by Socrates, the Greek philosopher a long time ago. </a:t>
            </a:r>
            <a:endParaRPr lang="en-US"/>
          </a:p>
          <a:p>
            <a:pPr marL="285750" indent="-285750">
              <a:buFont typeface="Arial" panose="020B0604020202020204" pitchFamily="34" charset="0"/>
              <a:buChar char="•"/>
            </a:pPr>
            <a:r>
              <a:rPr lang="en-US"/>
              <a:t>It allows students and teachers to have a question and answer (Q&amp;A) session on the topic that is being taught and makes the learning environment more proactive and exciting by allowing two-way communication between students and educators. </a:t>
            </a:r>
            <a:endParaRPr lang="en-US"/>
          </a:p>
          <a:p>
            <a:pPr marL="285750" indent="-285750">
              <a:buFont typeface="Arial" panose="020B0604020202020204" pitchFamily="34" charset="0"/>
              <a:buChar char="•"/>
            </a:pPr>
            <a:r>
              <a:rPr lang="en-US"/>
              <a:t>Both parties must carry out their respective roles during this process to ensure that the learning atmosphere does not grow monotonous or lonely and that no one is left out.</a:t>
            </a:r>
            <a:endParaRPr lang="en-US"/>
          </a:p>
          <a:p>
            <a:pPr marL="285750" indent="-285750">
              <a:buFont typeface="Arial" panose="020B0604020202020204" pitchFamily="34" charset="0"/>
              <a:buChar char="•"/>
            </a:pPr>
            <a:r>
              <a:rPr lang="en-US"/>
              <a:t> In addition, to guarantee that this method of thinking is effective, </a:t>
            </a:r>
            <a:r>
              <a:rPr lang="en-SG"/>
              <a:t>t</a:t>
            </a:r>
            <a:r>
              <a:rPr lang="en-US"/>
              <a:t>eachers will pretend not to grasp any of the topics being taught so that students may deeply contemplate on the material and push their efforts to comprehend everything. </a:t>
            </a:r>
            <a:endParaRPr lang="en-US"/>
          </a:p>
          <a:p>
            <a:pPr marL="285750" indent="-285750">
              <a:buFont typeface="Arial" panose="020B0604020202020204" pitchFamily="34" charset="0"/>
              <a:buChar char="•"/>
            </a:pPr>
            <a:endParaRPr lang="en-US"/>
          </a:p>
        </p:txBody>
      </p:sp>
      <p:sp>
        <p:nvSpPr>
          <p:cNvPr id="19" name="文本框 18"/>
          <p:cNvSpPr txBox="1"/>
          <p:nvPr>
            <p:custDataLst>
              <p:tags r:id="rId1"/>
            </p:custDataLst>
          </p:nvPr>
        </p:nvSpPr>
        <p:spPr>
          <a:xfrm>
            <a:off x="2337434" y="2758440"/>
            <a:ext cx="3251515" cy="398780"/>
          </a:xfrm>
          <a:prstGeom prst="rect">
            <a:avLst/>
          </a:prstGeom>
          <a:noFill/>
        </p:spPr>
        <p:txBody>
          <a:bodyPr wrap="square" rtlCol="0">
            <a:normAutofit/>
          </a:bodyPr>
          <a:lstStyle/>
          <a:p>
            <a:pPr algn="dist"/>
            <a:endParaRPr lang="en-US" altLang="zh-CN" sz="2000" b="1" spc="-300" dirty="0" smtClean="0">
              <a:solidFill>
                <a:schemeClr val="tx1">
                  <a:lumMod val="85000"/>
                  <a:lumOff val="15000"/>
                </a:schemeClr>
              </a:solidFill>
              <a:uFillTx/>
              <a:latin typeface="Arial" panose="020B0604020202020204" pitchFamily="34" charset="0"/>
              <a:ea typeface="Arial" panose="020B0604020202020204" pitchFamily="34" charset="0"/>
              <a:cs typeface="Arial" panose="020B0604020202020204" pitchFamily="34" charset="0"/>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8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4700" y="2907030"/>
            <a:ext cx="10502265" cy="2976245"/>
          </a:xfrm>
        </p:spPr>
        <p:txBody>
          <a:bodyPr/>
          <a:p>
            <a:endParaRPr lang="en-US"/>
          </a:p>
        </p:txBody>
      </p:sp>
      <p:sp>
        <p:nvSpPr>
          <p:cNvPr id="3" name="Text Placeholder 2"/>
          <p:cNvSpPr>
            <a:spLocks noGrp="1"/>
          </p:cNvSpPr>
          <p:nvPr>
            <p:ph type="body" idx="1"/>
          </p:nvPr>
        </p:nvSpPr>
        <p:spPr>
          <a:xfrm>
            <a:off x="365125" y="200025"/>
            <a:ext cx="11155045" cy="6195695"/>
          </a:xfrm>
        </p:spPr>
        <p:txBody>
          <a:bodyPr>
            <a:noAutofit/>
          </a:bodyPr>
          <a:p>
            <a:pPr marL="342900" indent="-342900">
              <a:buFont typeface="Arial" panose="020B0604020202020204" pitchFamily="34" charset="0"/>
              <a:buChar char="•"/>
            </a:pPr>
            <a:r>
              <a:rPr lang="en-US" sz="2400"/>
              <a:t>Questioning is one method of satisfying one's curiosity, and it may also be a component that leads students to think critically. It leads to a specific goal and clarifies difficulties, allowing one to think critically. </a:t>
            </a:r>
            <a:endParaRPr lang="en-US" sz="2400"/>
          </a:p>
          <a:p>
            <a:pPr marL="342900" indent="-342900">
              <a:buFont typeface="Arial" panose="020B0604020202020204" pitchFamily="34" charset="0"/>
              <a:buChar char="•"/>
            </a:pPr>
            <a:r>
              <a:rPr lang="en-US" sz="2400"/>
              <a:t>The Socratic question technique is a disciplinary question that is used to generate thoughts that lead to a variety of things and it is used for some reasons</a:t>
            </a:r>
            <a:endParaRPr lang="en-US" sz="2400"/>
          </a:p>
          <a:p>
            <a:pPr marL="342900" indent="-342900">
              <a:buFont typeface="Arial" panose="020B0604020202020204" pitchFamily="34" charset="0"/>
              <a:buChar char="•"/>
            </a:pPr>
            <a:r>
              <a:rPr lang="en-US" sz="2400"/>
              <a:t>The goals of Socratic thinking include obtaining and exploring as many complex ideas as possible, verifying the validity of things, solving problems, avoiding erroneous assumptions, analysing concepts, attempting to distinguish between what they know and what they do not know, as well as producing logic from the thought. </a:t>
            </a:r>
            <a:endParaRPr lang="en-US" sz="240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50000"/>
          </a:schemeClr>
        </a:solid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Text Placeholder 2"/>
          <p:cNvSpPr>
            <a:spLocks noGrp="1"/>
          </p:cNvSpPr>
          <p:nvPr>
            <p:ph type="body" idx="1"/>
          </p:nvPr>
        </p:nvSpPr>
        <p:spPr>
          <a:xfrm>
            <a:off x="780415" y="1047115"/>
            <a:ext cx="10361930" cy="4542155"/>
          </a:xfrm>
        </p:spPr>
        <p:txBody>
          <a:bodyPr>
            <a:noAutofit/>
          </a:bodyPr>
          <a:p>
            <a:pPr marL="342900" indent="-342900">
              <a:buFont typeface="Arial" panose="020B0604020202020204" pitchFamily="34" charset="0"/>
              <a:buChar char="•"/>
            </a:pPr>
            <a:r>
              <a:rPr lang="en-SG" sz="2400"/>
              <a:t>T</a:t>
            </a:r>
            <a:r>
              <a:rPr lang="en-US" sz="2400"/>
              <a:t>his technique is used to question things around us to avoid fallacies or assumptions.</a:t>
            </a:r>
            <a:endParaRPr lang="en-US" sz="2400"/>
          </a:p>
          <a:p>
            <a:pPr marL="342900" indent="-342900">
              <a:buFont typeface="Arial" panose="020B0604020202020204" pitchFamily="34" charset="0"/>
              <a:buChar char="•"/>
            </a:pPr>
            <a:r>
              <a:rPr lang="en-US" sz="2400"/>
              <a:t>Socratic questioning as a learning method that is used in class by debating with questions and having a meaningful conversation between two or more parties, specifically between students and teachers. </a:t>
            </a:r>
            <a:endParaRPr lang="en-US" sz="2400"/>
          </a:p>
          <a:p>
            <a:pPr marL="342900" indent="-342900">
              <a:buFont typeface="Arial" panose="020B0604020202020204" pitchFamily="34" charset="0"/>
              <a:buChar char="•"/>
            </a:pPr>
            <a:r>
              <a:rPr lang="en-US" sz="2400"/>
              <a:t>This method can hone many skills among students, aside from thinking as, it also helps learners to improve their communication skills which can be considered as an important skill for a person to master</a:t>
            </a:r>
            <a:endParaRPr lang="en-US" sz="2400"/>
          </a:p>
          <a:p>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0000"/>
          </a:schemeClr>
        </a:solidFill>
        <a:effectLst/>
      </p:bgPr>
    </p:bg>
    <p:spTree>
      <p:nvGrpSpPr>
        <p:cNvPr id="1" name=""/>
        <p:cNvGrpSpPr/>
        <p:nvPr/>
      </p:nvGrpSpPr>
      <p:grpSpPr/>
      <p:sp>
        <p:nvSpPr>
          <p:cNvPr id="2" name="Title 1"/>
          <p:cNvSpPr>
            <a:spLocks noGrp="1"/>
          </p:cNvSpPr>
          <p:nvPr>
            <p:ph type="title"/>
          </p:nvPr>
        </p:nvSpPr>
        <p:spPr>
          <a:xfrm>
            <a:off x="1522095" y="-635"/>
            <a:ext cx="9785350" cy="657225"/>
          </a:xfrm>
        </p:spPr>
        <p:txBody>
          <a:bodyPr>
            <a:normAutofit/>
          </a:bodyPr>
          <a:p>
            <a:r>
              <a:rPr lang="en-SG" altLang="en-US" sz="3600"/>
              <a:t>Example of Socratic questioning</a:t>
            </a:r>
            <a:endParaRPr lang="en-SG" altLang="en-US" sz="3600"/>
          </a:p>
        </p:txBody>
      </p:sp>
      <p:sp>
        <p:nvSpPr>
          <p:cNvPr id="3" name="Text Placeholder 2"/>
          <p:cNvSpPr>
            <a:spLocks noGrp="1"/>
          </p:cNvSpPr>
          <p:nvPr>
            <p:ph type="body" idx="1"/>
          </p:nvPr>
        </p:nvSpPr>
        <p:spPr>
          <a:xfrm>
            <a:off x="302895" y="854710"/>
            <a:ext cx="11581130" cy="5280025"/>
          </a:xfrm>
        </p:spPr>
        <p:txBody>
          <a:bodyPr>
            <a:noAutofit/>
          </a:bodyPr>
          <a:p>
            <a:r>
              <a:rPr lang="en-US" sz="1100"/>
              <a:t>Teacher:	What is happening to our global climate?</a:t>
            </a:r>
            <a:endParaRPr lang="en-US" sz="1100"/>
          </a:p>
          <a:p>
            <a:r>
              <a:rPr lang="en-US" sz="1100"/>
              <a:t>Student 1:	It’s getting warmer.</a:t>
            </a:r>
            <a:endParaRPr lang="en-US" sz="1100"/>
          </a:p>
          <a:p>
            <a:r>
              <a:rPr lang="en-US" sz="1100"/>
              <a:t>Teacher:	How do you know it’s getting warmer? What evidence do you have to support your answer?</a:t>
            </a:r>
            <a:endParaRPr lang="en-US" sz="1100"/>
          </a:p>
          <a:p>
            <a:r>
              <a:rPr lang="en-US" sz="1100"/>
              <a:t>Student 1:	It is in the news all of the time. They are always saying that it’s not as cold as it used to be. We have all of these records heat days.</a:t>
            </a:r>
            <a:endParaRPr lang="en-US" sz="1100"/>
          </a:p>
          <a:p>
            <a:r>
              <a:rPr lang="en-US" sz="1100"/>
              <a:t>Teacher:	Has anyone else heard of this kind of news?</a:t>
            </a:r>
            <a:endParaRPr lang="en-US" sz="1100"/>
          </a:p>
          <a:p>
            <a:r>
              <a:rPr lang="en-US" sz="1100"/>
              <a:t>Student 2:	Yeah. I have read about it in the newspaper. They call it global warming.</a:t>
            </a:r>
            <a:endParaRPr lang="en-US" sz="1100"/>
          </a:p>
          <a:p>
            <a:r>
              <a:rPr lang="en-US" sz="1100"/>
              <a:t>Teacher: 	Are you saying that you learn about global warming in the newspapers.</a:t>
            </a:r>
            <a:endParaRPr lang="en-US" sz="1100"/>
          </a:p>
          <a:p>
            <a:r>
              <a:rPr lang="en-US" sz="1100"/>
              <a:t>Student 3:	I heard it too. It is terrible. They said the ice caps in the Artic are melting. The animals are losing their homes. I think the newscasters hear it from Scientists.</a:t>
            </a:r>
            <a:endParaRPr lang="en-US" sz="1100"/>
          </a:p>
          <a:p>
            <a:r>
              <a:rPr lang="en-US" sz="1100"/>
              <a:t>Teacher:	Then if the Scientists tell the newscasters, how do the Scientists know?</a:t>
            </a:r>
            <a:endParaRPr lang="en-US" sz="1100"/>
          </a:p>
          <a:p>
            <a:r>
              <a:rPr lang="en-US" sz="1100"/>
              <a:t>Students 4:	They have instruments to measure climate and they conduct research that measures the Earth’s temperature.</a:t>
            </a:r>
            <a:endParaRPr lang="en-US" sz="1100"/>
          </a:p>
          <a:p>
            <a:r>
              <a:rPr lang="en-US" sz="1100"/>
              <a:t>Teacher:	How long do you think Scientists have been doing this?</a:t>
            </a:r>
            <a:endParaRPr lang="en-US" sz="1100"/>
          </a:p>
          <a:p>
            <a:r>
              <a:rPr lang="en-US" sz="1100"/>
              <a:t>Student 5:	Probably 100 years.</a:t>
            </a:r>
            <a:endParaRPr lang="en-US" sz="1100"/>
          </a:p>
          <a:p>
            <a:r>
              <a:rPr lang="en-US" sz="1100"/>
              <a:t>Student 6: 	May be little more than that.</a:t>
            </a:r>
            <a:endParaRPr lang="en-US" sz="1100"/>
          </a:p>
          <a:p>
            <a:r>
              <a:rPr lang="en-US" sz="1100"/>
              <a:t>Teacher:	Actually, it has been studied for about 140 years.</a:t>
            </a:r>
            <a:endParaRPr lang="en-US"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50000"/>
          </a:schemeClr>
        </a:solidFill>
        <a:effectLst/>
      </p:bgPr>
    </p:bg>
    <p:spTree>
      <p:nvGrpSpPr>
        <p:cNvPr id="1" name=""/>
        <p:cNvGrpSpPr/>
        <p:nvPr/>
      </p:nvGrpSpPr>
      <p:grpSpPr/>
      <p:sp>
        <p:nvSpPr>
          <p:cNvPr id="2" name="Title 1"/>
          <p:cNvSpPr>
            <a:spLocks noGrp="1"/>
          </p:cNvSpPr>
          <p:nvPr>
            <p:ph type="title"/>
          </p:nvPr>
        </p:nvSpPr>
        <p:spPr>
          <a:xfrm>
            <a:off x="1103630" y="112395"/>
            <a:ext cx="9984105" cy="692150"/>
          </a:xfrm>
        </p:spPr>
        <p:txBody>
          <a:bodyPr>
            <a:normAutofit/>
          </a:bodyPr>
          <a:p>
            <a:r>
              <a:rPr lang="en-SG" altLang="en-US" sz="2800"/>
              <a:t>Socratic Questioning and Critical Thinking</a:t>
            </a:r>
            <a:endParaRPr lang="en-SG" altLang="en-US" sz="2800"/>
          </a:p>
        </p:txBody>
      </p:sp>
      <p:sp>
        <p:nvSpPr>
          <p:cNvPr id="3" name="Text Placeholder 2"/>
          <p:cNvSpPr>
            <a:spLocks noGrp="1"/>
          </p:cNvSpPr>
          <p:nvPr>
            <p:ph type="body" idx="1"/>
          </p:nvPr>
        </p:nvSpPr>
        <p:spPr>
          <a:xfrm>
            <a:off x="911860" y="1195705"/>
            <a:ext cx="10176510" cy="4690745"/>
          </a:xfrm>
        </p:spPr>
        <p:txBody>
          <a:bodyPr>
            <a:noAutofit/>
          </a:bodyPr>
          <a:p>
            <a:pPr marL="342900" indent="-342900">
              <a:buFont typeface="Arial" panose="020B0604020202020204" pitchFamily="34" charset="0"/>
              <a:buChar char="•"/>
            </a:pPr>
            <a:r>
              <a:rPr lang="en-US" sz="2300"/>
              <a:t>The Socratic questioning approach, as seen intimately connected with critical thinking because the art of questioning is important to excellence of thought.</a:t>
            </a:r>
            <a:endParaRPr lang="en-US" sz="2300"/>
          </a:p>
          <a:p>
            <a:pPr marL="342900" indent="-342900">
              <a:buFont typeface="Arial" panose="020B0604020202020204" pitchFamily="34" charset="0"/>
              <a:buChar char="•"/>
            </a:pPr>
            <a:r>
              <a:rPr lang="en-US" sz="2300"/>
              <a:t>Socratic questioning adds another level of thought to critical thinking, by focusing on extracting depth, interest and assessing the truth or plausibility of thought</a:t>
            </a:r>
            <a:r>
              <a:rPr lang="en-SG" sz="2300"/>
              <a:t>.</a:t>
            </a:r>
            <a:endParaRPr lang="en-US" sz="2300"/>
          </a:p>
          <a:p>
            <a:pPr marL="342900" indent="-342900">
              <a:buFont typeface="Arial" panose="020B0604020202020204" pitchFamily="34" charset="0"/>
              <a:buChar char="•"/>
            </a:pPr>
            <a:r>
              <a:rPr lang="en-US" sz="2300"/>
              <a:t>Critical thinking and Socratic questioning both seek meaning and truth. Critical thinking provides the rational tools to monitor, assess, and perhaps reconstitute or re-direct the students thinking and action.</a:t>
            </a:r>
            <a:endParaRPr lang="en-US" sz="2300"/>
          </a:p>
          <a:p>
            <a:endParaRPr lang="en-US"/>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SLIDE_BACKGROUND_TYPE" val="topBottom"/>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2"/>
  <p:tag name="KSO_WM_UNIT_LAYERLEVEL" val="1"/>
  <p:tag name="KSO_WM_TAG_VERSION" val="1.0"/>
  <p:tag name="KSO_WM_BEAUTIFY_FLAG" val="#wm#"/>
  <p:tag name="KSO_WM_UNIT_TYPE" val="i"/>
  <p:tag name="KSO_WM_UNIT_INDEX" val="2"/>
  <p:tag name="KSO_WM_SLIDE_BACKGROUND_TYPE" val="topBottom"/>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SLIDE_BACKGROUND_TYPE" val="bottomTop"/>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SLIDE_BACKGROUND_TYPE" val="bottomTop"/>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2"/>
  <p:tag name="KSO_WM_UNIT_LAYERLEVEL" val="1"/>
  <p:tag name="KSO_WM_TAG_VERSION" val="1.0"/>
  <p:tag name="KSO_WM_BEAUTIFY_FLAG" val="#wm#"/>
  <p:tag name="KSO_WM_UNIT_TYPE" val="i"/>
  <p:tag name="KSO_WM_UNIT_INDEX" val="2"/>
  <p:tag name="KSO_WM_SLIDE_BACKGROUND_TYPE" val="bottomTop"/>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SLIDE_BACKGROUND_TYPE" val="navigation"/>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2"/>
  <p:tag name="KSO_WM_UNIT_LAYERLEVEL" val="1"/>
  <p:tag name="KSO_WM_TAG_VERSION" val="1.0"/>
  <p:tag name="KSO_WM_BEAUTIFY_FLAG" val="#wm#"/>
  <p:tag name="KSO_WM_UNIT_TYPE" val="i"/>
  <p:tag name="KSO_WM_UNIT_INDEX" val="2"/>
  <p:tag name="KSO_WM_SLIDE_BACKGROUND_TYPE" val="navigation"/>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 name="KSO_WM_SLIDE_BACKGROUND_TYPE" val="navigation"/>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SLIDE_BACKGROUND_TYPE" val="belt"/>
  <p:tag name="KSO_WM_SLIDE_BK_DARK_LIGHT" val="2"/>
</p:tagLst>
</file>

<file path=ppt/tags/tag13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8"/>
  <p:tag name="KSO_WM_UNIT_LAYERLEVEL" val="1"/>
  <p:tag name="KSO_WM_TAG_VERSION" val="1.0"/>
  <p:tag name="KSO_WM_BEAUTIFY_FLAG" val="#wm#"/>
  <p:tag name="KSO_WM_UNIT_TYPE" val="i"/>
  <p:tag name="KSO_WM_UNIT_INDEX" val="8"/>
  <p:tag name="KSO_WM_SLIDE_BACKGROUND_TYPE" val="belt"/>
  <p:tag name="KSO_WM_SLIDE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8"/>
  <p:tag name="KSO_WM_UNIT_LAYERLEVEL" val="1"/>
  <p:tag name="KSO_WM_TAG_VERSION" val="1.0"/>
  <p:tag name="KSO_WM_BEAUTIFY_FLAG" val="#wm#"/>
  <p:tag name="KSO_WM_UNIT_TYPE" val="i"/>
  <p:tag name="KSO_WM_UNIT_INDEX" val="8"/>
  <p:tag name="KSO_WM_SLIDE_BACKGROUND_TYPE" val="belt"/>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202588"/>
</p:tagLst>
</file>

<file path=ppt/tags/tag141.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202588"/>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5.xml><?xml version="1.0" encoding="utf-8"?>
<p:tagLst xmlns:p="http://schemas.openxmlformats.org/presentationml/2006/main">
  <p:tag name="KSO_WM_TEMPLATE_THUMBS_INDEX" val="1、3、7、15"/>
  <p:tag name="KSO_WM_TEMPLATE_SUBCATEGORY" val="0"/>
  <p:tag name="KSO_WM_TAG_VERSION" val="1.0"/>
  <p:tag name="KSO_WM_BEAUTIFY_FLAG" val="#wm#"/>
  <p:tag name="KSO_WM_TEMPLATE_CATEGORY" val="custom"/>
  <p:tag name="KSO_WM_TEMPLATE_INDEX" val="20202588"/>
  <p:tag name="KSO_WM_TEMPLATE_MASTER_TYPE" val="1"/>
  <p:tag name="KSO_WM_TEMPLATE_COLOR_TYPE" val="1"/>
  <p:tag name="KSO_WM_TEMPLATE_MASTER_THUMB_INDEX" val="18"/>
  <p:tag name="KSO_WM_UNIT_SHOW_EDIT_AREA_INDICATION" val="0"/>
</p:tagLst>
</file>

<file path=ppt/tags/tag146.xml><?xml version="1.0" encoding="utf-8"?>
<p:tagLst xmlns:p="http://schemas.openxmlformats.org/presentationml/2006/main">
  <p:tag name="KSO_WM_UNIT_ISCONTENTS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2588_1*a*1"/>
  <p:tag name="KSO_WM_TEMPLATE_CATEGORY" val="custom"/>
  <p:tag name="KSO_WM_TEMPLATE_INDEX" val="20202588"/>
  <p:tag name="KSO_WM_UNIT_LAYERLEVEL" val="1"/>
  <p:tag name="KSO_WM_TAG_VERSION" val="1.0"/>
  <p:tag name="KSO_WM_BEAUTIFY_FLAG" val="#wm#"/>
  <p:tag name="KSO_WM_UNIT_PRESET_TEXT" val="FRESH _x000B_WORK SUMMARY"/>
</p:tagLst>
</file>

<file path=ppt/tags/tag147.xml><?xml version="1.0" encoding="utf-8"?>
<p:tagLst xmlns:p="http://schemas.openxmlformats.org/presentationml/2006/main">
  <p:tag name="KSO_WM_UNIT_ISCONTENTSTITLE" val="0"/>
  <p:tag name="KSO_WM_UNIT_NOCLEAR" val="0"/>
  <p:tag name="KSO_WM_UNIT_VALUE" val="23"/>
  <p:tag name="KSO_WM_UNIT_HIGHLIGHT" val="0"/>
  <p:tag name="KSO_WM_UNIT_COMPATIBLE" val="0"/>
  <p:tag name="KSO_WM_UNIT_DIAGRAM_ISNUMVISUAL" val="0"/>
  <p:tag name="KSO_WM_UNIT_DIAGRAM_ISREFERUNIT" val="0"/>
  <p:tag name="KSO_WM_UNIT_TYPE" val="b"/>
  <p:tag name="KSO_WM_UNIT_INDEX" val="1"/>
  <p:tag name="KSO_WM_UNIT_ID" val="custom20202588_1*b*1"/>
  <p:tag name="KSO_WM_TEMPLATE_CATEGORY" val="custom"/>
  <p:tag name="KSO_WM_TEMPLATE_INDEX" val="20202588"/>
  <p:tag name="KSO_WM_UNIT_LAYERLEVEL" val="1"/>
  <p:tag name="KSO_WM_TAG_VERSION" val="1.0"/>
  <p:tag name="KSO_WM_BEAUTIFY_FLAG" val="#wm#"/>
  <p:tag name="KSO_WM_UNIT_PRESET_TEXT" val="Click here to add to the title"/>
</p:tagLst>
</file>

<file path=ppt/tags/tag148.xml><?xml version="1.0" encoding="utf-8"?>
<p:tagLst xmlns:p="http://schemas.openxmlformats.org/presentationml/2006/main">
  <p:tag name="KSO_WM_TEMPLATE_THUMBS_INDEX" val="1、3、7、15"/>
  <p:tag name="KSO_WM_SLIDE_ID" val="custom2020258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588"/>
  <p:tag name="KSO_WM_SLIDE_LAYOUT" val="a_b"/>
  <p:tag name="KSO_WM_SLIDE_LAYOUT_CNT" val="1_1"/>
  <p:tag name="KSO_WM_TEMPLATE_MASTER_TYPE" val="1"/>
  <p:tag name="KSO_WM_TEMPLATE_COLOR_TYPE" val="1"/>
  <p:tag name="KSO_WM_TEMPLATE_MASTER_THUMB_INDEX" val="12"/>
</p:tagLst>
</file>

<file path=ppt/tags/tag149.xml><?xml version="1.0" encoding="utf-8"?>
<p:tagLst xmlns:p="http://schemas.openxmlformats.org/presentationml/2006/main">
  <p:tag name="KSO_WM_UNIT_ISCONTENTS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custom20202588_5*l_h_a*1_1_1"/>
  <p:tag name="KSO_WM_TEMPLATE_CATEGORY" val="custom"/>
  <p:tag name="KSO_WM_TEMPLATE_INDEX" val="20202588"/>
  <p:tag name="KSO_WM_UNIT_LAYERLEVEL" val="1_1_1"/>
  <p:tag name="KSO_WM_TAG_VERSION" val="1.0"/>
  <p:tag name="KSO_WM_BEAUTIFY_FLAG" val="#wm#"/>
  <p:tag name="KSO_WM_UNIT_PRESET_TEXT" val="Click here to add to the title"/>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BEAUTIFY_FLAG" val="#wm#"/>
  <p:tag name="KSO_WM_TEMPLATE_CATEGORY" val="custom"/>
  <p:tag name="KSO_WM_TEMPLATE_INDEX" val="20202588"/>
  <p:tag name="KSO_WM_SLIDE_ID" val="custom20202588_5"/>
  <p:tag name="KSO_WM_TEMPLATE_SUBCATEGORY" val="0"/>
  <p:tag name="KSO_WM_TEMPLATE_MASTER_TYPE" val="1"/>
  <p:tag name="KSO_WM_TEMPLATE_COLOR_TYPE" val="1"/>
  <p:tag name="KSO_WM_SLIDE_ITEM_CNT" val="5"/>
  <p:tag name="KSO_WM_SLIDE_INDEX" val="5"/>
  <p:tag name="KSO_WM_TAG_VERSION" val="1.0"/>
  <p:tag name="KSO_WM_SLIDE_TYPE" val="contents"/>
  <p:tag name="KSO_WM_SLIDE_SUBTYPE" val="diag"/>
  <p:tag name="KSO_WM_DIAGRAM_GROUP_CODE" val="l1-1"/>
  <p:tag name="KSO_WM_SLIDE_DIAGTYPE" val="l"/>
  <p:tag name="KSO_WM_SLIDE_LAYOUT" val="a_b_l"/>
  <p:tag name="KSO_WM_SLIDE_LAYOUT_CNT" val="1_1_1"/>
</p:tagLst>
</file>

<file path=ppt/tags/tag151.xml><?xml version="1.0" encoding="utf-8"?>
<p:tagLst xmlns:p="http://schemas.openxmlformats.org/presentationml/2006/main">
  <p:tag name="KSO_WM_BEAUTIFY_FLAG" val="#wm#"/>
  <p:tag name="KSO_WM_TEMPLATE_CATEGORY" val="custom"/>
  <p:tag name="KSO_WM_TEMPLATE_INDEX" val="20202588"/>
  <p:tag name="KSO_WM_SLIDE_ID" val="custom20202588_6"/>
  <p:tag name="KSO_WM_TEMPLATE_SUBCATEGORY" val="0"/>
  <p:tag name="KSO_WM_TEMPLATE_MASTER_TYPE" val="1"/>
  <p:tag name="KSO_WM_TEMPLATE_COLOR_TYPE" val="1"/>
  <p:tag name="KSO_WM_SLIDE_ITEM_CNT" val="6"/>
  <p:tag name="KSO_WM_SLIDE_INDEX" val="6"/>
  <p:tag name="KSO_WM_TAG_VERSION" val="1.0"/>
  <p:tag name="KSO_WM_SLIDE_TYPE" val="contents"/>
  <p:tag name="KSO_WM_SLIDE_SUBTYPE" val="diag"/>
  <p:tag name="KSO_WM_DIAGRAM_GROUP_CODE" val="l1-1"/>
  <p:tag name="KSO_WM_SLIDE_DIAGTYPE" val="l"/>
  <p:tag name="KSO_WM_SLIDE_LAYOUT" val="a_b_l"/>
  <p:tag name="KSO_WM_SLIDE_LAYOUT_CNT" val="1_1_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2588_15*a*1"/>
  <p:tag name="KSO_WM_TEMPLATE_CATEGORY" val="custom"/>
  <p:tag name="KSO_WM_TEMPLATE_INDEX" val="20202588"/>
  <p:tag name="KSO_WM_UNIT_LAYERLEVEL" val="1"/>
  <p:tag name="KSO_WM_TAG_VERSION" val="1.0"/>
  <p:tag name="KSO_WM_BEAUTIFY_FLAG" val="#wm#"/>
  <p:tag name="KSO_WM_UNIT_ISCONTENTSTITLE" val="0"/>
  <p:tag name="KSO_WM_UNIT_NOCLEAR" val="1"/>
  <p:tag name="KSO_WM_UNIT_TYPE" val="a"/>
  <p:tag name="KSO_WM_UNIT_INDEX" val="1"/>
  <p:tag name="KSO_WM_UNIT_PRESET_TEXT" val="谢谢聆听"/>
</p:tagLst>
</file>

<file path=ppt/tags/tag153.xml><?xml version="1.0" encoding="utf-8"?>
<p:tagLst xmlns:p="http://schemas.openxmlformats.org/presentationml/2006/main">
  <p:tag name="KSO_WM_BEAUTIFY_FLAG" val="#wm#"/>
  <p:tag name="KSO_WM_TEMPLATE_CATEGORY" val="custom"/>
  <p:tag name="KSO_WM_TEMPLATE_INDEX" val="20202588"/>
  <p:tag name="KSO_WM_SLIDE_ID" val="custom20202588_15"/>
  <p:tag name="KSO_WM_TEMPLATE_SUBCATEGORY" val="0"/>
  <p:tag name="KSO_WM_TEMPLATE_MASTER_TYPE" val="1"/>
  <p:tag name="KSO_WM_TEMPLATE_COLOR_TYPE" val="1"/>
  <p:tag name="KSO_WM_SLIDE_ITEM_CNT" val="0"/>
  <p:tag name="KSO_WM_SLIDE_INDEX" val="15"/>
  <p:tag name="KSO_WM_TAG_VERSION" val="1.0"/>
  <p:tag name="KSO_WM_SLIDE_TYPE" val="endPage"/>
  <p:tag name="KSO_WM_SLIDE_SUBTYPE" val="pureTxt"/>
  <p:tag name="KSO_WM_SLIDE_LAYOUT" val="a"/>
  <p:tag name="KSO_WM_SLIDE_LAYOUT_CNT"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6*i*1"/>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6*i*2"/>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3"/>
  <p:tag name="KSO_WM_UNIT_LAYERLEVEL" val="1"/>
  <p:tag name="KSO_WM_TAG_VERSION" val="1.0"/>
  <p:tag name="KSO_WM_BEAUTIFY_FLAG" val="#wm#"/>
  <p:tag name="KSO_WM_UNIT_TYPE" val="i"/>
  <p:tag name="KSO_WM_UNIT_INDEX" val="3"/>
  <p:tag name="KSO_WM_SLIDE_BACKGROUND_TYPE" val="frame"/>
  <p:tag name="KSO_WM_SLIDE_BK_DARK_LIGHT" val="2"/>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3"/>
  <p:tag name="KSO_WM_UNIT_LAYERLEVEL" val="1"/>
  <p:tag name="KSO_WM_TAG_VERSION" val="1.0"/>
  <p:tag name="KSO_WM_BEAUTIFY_FLAG" val="#wm#"/>
  <p:tag name="KSO_WM_UNIT_TYPE" val="i"/>
  <p:tag name="KSO_WM_UNIT_INDEX" val="3"/>
  <p:tag name="KSO_WM_SLIDE_BACKGROUND_TYPE" val="frame"/>
  <p:tag name="KSO_WM_SLIDE_BK_DARK_LIGHT" val="2"/>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
  <p:tag name="KSO_WM_UNIT_LAYERLEVEL" val="1"/>
  <p:tag name="KSO_WM_TAG_VERSION" val="1.0"/>
  <p:tag name="KSO_WM_BEAUTIFY_FLAG" val="#wm#"/>
  <p:tag name="KSO_WM_UNIT_TYPE" val="i"/>
  <p:tag name="KSO_WM_UNIT_INDEX" val="1"/>
  <p:tag name="KSO_WM_SLIDE_BACKGROUND_TYPE" val="general"/>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2"/>
  <p:tag name="KSO_WM_UNIT_LAYERLEVEL" val="1"/>
  <p:tag name="KSO_WM_TAG_VERSION" val="1.0"/>
  <p:tag name="KSO_WM_BEAUTIFY_FLAG" val="#wm#"/>
  <p:tag name="KSO_WM_UNIT_TYPE" val="i"/>
  <p:tag name="KSO_WM_UNIT_INDEX" val="2"/>
  <p:tag name="KSO_WM_SLIDE_BACKGROUND_TYPE" val="general"/>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TYPE" val="i"/>
  <p:tag name="KSO_WM_UNIT_INDEX" val="1"/>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UNIT_TYPE" val="i"/>
  <p:tag name="KSO_WM_UNIT_INDEX" val="2"/>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3"/>
  <p:tag name="KSO_WM_UNIT_LAYERLEVEL" val="1"/>
  <p:tag name="KSO_WM_TAG_VERSION" val="1.0"/>
  <p:tag name="KSO_WM_BEAUTIFY_FLAG" val="#wm#"/>
  <p:tag name="KSO_WM_UNIT_TYPE" val="i"/>
  <p:tag name="KSO_WM_UNIT_INDEX" val="3"/>
  <p:tag name="KSO_WM_SLIDE_BACKGROUND_TYPE" val="frame"/>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SLIDE_BACKGROUND_TYPE" val="frame"/>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SLIDE_BACKGROUND_TYPE" val="leftRight"/>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2"/>
  <p:tag name="KSO_WM_UNIT_LAYERLEVEL" val="1"/>
  <p:tag name="KSO_WM_TAG_VERSION" val="1.0"/>
  <p:tag name="KSO_WM_BEAUTIFY_FLAG" val="#wm#"/>
  <p:tag name="KSO_WM_UNIT_TYPE" val="i"/>
  <p:tag name="KSO_WM_UNIT_INDEX" val="2"/>
  <p:tag name="KSO_WM_SLIDE_BACKGROUND_TYPE" val="leftRight"/>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 name="KSO_WM_SLIDE_BACKGROUND_TYPE" val="topBottom"/>
  <p:tag name="KSO_WM_SLIDE_BK_DARK_LIGHT" val="2"/>
</p:tagLst>
</file>

<file path=ppt/theme/theme1.xml><?xml version="1.0" encoding="utf-8"?>
<a:theme xmlns:a="http://schemas.openxmlformats.org/drawingml/2006/main" name="Office Theme">
  <a:themeElements>
    <a:clrScheme name="自定义 44">
      <a:dk1>
        <a:srgbClr val="000000"/>
      </a:dk1>
      <a:lt1>
        <a:srgbClr val="FFFFFF"/>
      </a:lt1>
      <a:dk2>
        <a:srgbClr val="EAF9F4"/>
      </a:dk2>
      <a:lt2>
        <a:srgbClr val="FFFFFF"/>
      </a:lt2>
      <a:accent1>
        <a:srgbClr val="7ED9CD"/>
      </a:accent1>
      <a:accent2>
        <a:srgbClr val="88DABD"/>
      </a:accent2>
      <a:accent3>
        <a:srgbClr val="96D9AA"/>
      </a:accent3>
      <a:accent4>
        <a:srgbClr val="B9DF9E"/>
      </a:accent4>
      <a:accent5>
        <a:srgbClr val="BED385"/>
      </a:accent5>
      <a:accent6>
        <a:srgbClr val="D3C978"/>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44">
    <a:dk1>
      <a:srgbClr val="000000"/>
    </a:dk1>
    <a:lt1>
      <a:srgbClr val="FFFFFF"/>
    </a:lt1>
    <a:dk2>
      <a:srgbClr val="EAF9F4"/>
    </a:dk2>
    <a:lt2>
      <a:srgbClr val="FFFFFF"/>
    </a:lt2>
    <a:accent1>
      <a:srgbClr val="7ED9CD"/>
    </a:accent1>
    <a:accent2>
      <a:srgbClr val="88DABD"/>
    </a:accent2>
    <a:accent3>
      <a:srgbClr val="96D9AA"/>
    </a:accent3>
    <a:accent4>
      <a:srgbClr val="B9DF9E"/>
    </a:accent4>
    <a:accent5>
      <a:srgbClr val="BED385"/>
    </a:accent5>
    <a:accent6>
      <a:srgbClr val="D3C978"/>
    </a:accent6>
    <a:hlink>
      <a:srgbClr val="0563C1"/>
    </a:hlink>
    <a:folHlink>
      <a:srgbClr val="954D72"/>
    </a:folHlink>
  </a:clrScheme>
</a:themeOverride>
</file>

<file path=ppt/theme/themeOverride2.xml><?xml version="1.0" encoding="utf-8"?>
<a:themeOverride xmlns:a="http://schemas.openxmlformats.org/drawingml/2006/main">
  <a:clrScheme name="自定义 44">
    <a:dk1>
      <a:srgbClr val="000000"/>
    </a:dk1>
    <a:lt1>
      <a:srgbClr val="FFFFFF"/>
    </a:lt1>
    <a:dk2>
      <a:srgbClr val="EAF9F4"/>
    </a:dk2>
    <a:lt2>
      <a:srgbClr val="FFFFFF"/>
    </a:lt2>
    <a:accent1>
      <a:srgbClr val="7ED9CD"/>
    </a:accent1>
    <a:accent2>
      <a:srgbClr val="88DABD"/>
    </a:accent2>
    <a:accent3>
      <a:srgbClr val="96D9AA"/>
    </a:accent3>
    <a:accent4>
      <a:srgbClr val="B9DF9E"/>
    </a:accent4>
    <a:accent5>
      <a:srgbClr val="BED385"/>
    </a:accent5>
    <a:accent6>
      <a:srgbClr val="D3C978"/>
    </a:accent6>
    <a:hlink>
      <a:srgbClr val="0563C1"/>
    </a:hlink>
    <a:folHlink>
      <a:srgbClr val="954D72"/>
    </a:folHlink>
  </a:clrScheme>
</a:themeOverride>
</file>

<file path=ppt/theme/themeOverride3.xml><?xml version="1.0" encoding="utf-8"?>
<a:themeOverride xmlns:a="http://schemas.openxmlformats.org/drawingml/2006/main">
  <a:clrScheme name="自定义 44">
    <a:dk1>
      <a:srgbClr val="000000"/>
    </a:dk1>
    <a:lt1>
      <a:srgbClr val="FFFFFF"/>
    </a:lt1>
    <a:dk2>
      <a:srgbClr val="EAF9F4"/>
    </a:dk2>
    <a:lt2>
      <a:srgbClr val="FFFFFF"/>
    </a:lt2>
    <a:accent1>
      <a:srgbClr val="7ED9CD"/>
    </a:accent1>
    <a:accent2>
      <a:srgbClr val="88DABD"/>
    </a:accent2>
    <a:accent3>
      <a:srgbClr val="96D9AA"/>
    </a:accent3>
    <a:accent4>
      <a:srgbClr val="B9DF9E"/>
    </a:accent4>
    <a:accent5>
      <a:srgbClr val="BED385"/>
    </a:accent5>
    <a:accent6>
      <a:srgbClr val="D3C978"/>
    </a:accent6>
    <a:hlink>
      <a:srgbClr val="0563C1"/>
    </a:hlink>
    <a:folHlink>
      <a:srgbClr val="954D72"/>
    </a:folHlink>
  </a:clrScheme>
</a:themeOverride>
</file>

<file path=docProps/app.xml><?xml version="1.0" encoding="utf-8"?>
<Properties xmlns="http://schemas.openxmlformats.org/officeDocument/2006/extended-properties" xmlns:vt="http://schemas.openxmlformats.org/officeDocument/2006/docPropsVTypes">
  <TotalTime>0</TotalTime>
  <Words>6993</Words>
  <Application>WPS Presentation</Application>
  <PresentationFormat>宽屏</PresentationFormat>
  <Paragraphs>87</Paragraphs>
  <Slides>13</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Arial</vt:lpstr>
      <vt:lpstr>SimSun</vt:lpstr>
      <vt:lpstr>Wingdings</vt:lpstr>
      <vt:lpstr>Microsoft YaHei</vt:lpstr>
      <vt:lpstr>Arial Unicode MS</vt:lpstr>
      <vt:lpstr>Office Theme</vt:lpstr>
      <vt:lpstr>PowerPoint 演示文稿</vt:lpstr>
      <vt:lpstr>Socratic Questioning:  A Philosophical Approach in Developing Critical Thinking Skills</vt:lpstr>
      <vt:lpstr>Introduction</vt:lpstr>
      <vt:lpstr>Purpose of the Study</vt:lpstr>
      <vt:lpstr>What is Socratic Questioning</vt:lpstr>
      <vt:lpstr>PowerPoint 演示文稿</vt:lpstr>
      <vt:lpstr>PowerPoint 演示文稿</vt:lpstr>
      <vt:lpstr>Example of Socratic questioning</vt:lpstr>
      <vt:lpstr>Socratic Questioning and Critical Thinking</vt:lpstr>
      <vt:lpstr>Strength of Socratic Questioning</vt:lpstr>
      <vt:lpstr>Limitation of Socratic Questioning</vt:lpstr>
      <vt:lpstr>Conclusion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WPS_1659424529</cp:lastModifiedBy>
  <cp:revision>27</cp:revision>
  <dcterms:created xsi:type="dcterms:W3CDTF">2019-09-06T09:56:00Z</dcterms:created>
  <dcterms:modified xsi:type="dcterms:W3CDTF">2022-08-12T08:35:09Z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1033-11.2.0.11246</vt:lpwstr>
  </property>
  <property fmtid="{D5CDD505-2E9C-101B-9397-08002B2CF9AE}" pid="3" name="ICV">
    <vt:lpwstr>C53EEC00BE5A48828B1AF564DEA9A728</vt:lpwstr>
  </property>
</Properties>
</file>