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webextensions/webextension2.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922" r:id="rId1"/>
  </p:sldMasterIdLst>
  <p:sldIdLst>
    <p:sldId id="256" r:id="rId2"/>
    <p:sldId id="257" r:id="rId3"/>
    <p:sldId id="258" r:id="rId4"/>
    <p:sldId id="267" r:id="rId5"/>
    <p:sldId id="268" r:id="rId6"/>
    <p:sldId id="269" r:id="rId7"/>
    <p:sldId id="279" r:id="rId8"/>
    <p:sldId id="273" r:id="rId9"/>
    <p:sldId id="259" r:id="rId10"/>
    <p:sldId id="260" r:id="rId11"/>
    <p:sldId id="262" r:id="rId12"/>
    <p:sldId id="274" r:id="rId13"/>
    <p:sldId id="275" r:id="rId14"/>
    <p:sldId id="277" r:id="rId15"/>
    <p:sldId id="278" r:id="rId16"/>
    <p:sldId id="27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618"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ECEB3B-B9C4-4E69-9F8E-8084A4D01F6D}"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3BD8ECDB-9D4B-4FF4-877F-F776B7D1EAFF}">
      <dgm:prSet/>
      <dgm:spPr/>
      <dgm:t>
        <a:bodyPr/>
        <a:lstStyle/>
        <a:p>
          <a:endParaRPr lang="en-US" b="1" dirty="0">
            <a:latin typeface="Arabic Typesetting" panose="03020402040406030203" pitchFamily="66" charset="-78"/>
            <a:cs typeface="Arabic Typesetting" panose="03020402040406030203" pitchFamily="66" charset="-78"/>
          </a:endParaRPr>
        </a:p>
      </dgm:t>
    </dgm:pt>
    <dgm:pt modelId="{E85558EF-2439-4B02-B9A3-C6C10A0A91B1}" type="parTrans" cxnId="{AF91031F-81DB-43BA-9743-7705E0FCC6D0}">
      <dgm:prSet/>
      <dgm:spPr/>
      <dgm:t>
        <a:bodyPr/>
        <a:lstStyle/>
        <a:p>
          <a:endParaRPr lang="en-US"/>
        </a:p>
      </dgm:t>
    </dgm:pt>
    <dgm:pt modelId="{E4A3D336-B8BA-4415-B985-FBA3516FE969}" type="sibTrans" cxnId="{AF91031F-81DB-43BA-9743-7705E0FCC6D0}">
      <dgm:prSet/>
      <dgm:spPr/>
      <dgm:t>
        <a:bodyPr/>
        <a:lstStyle/>
        <a:p>
          <a:endParaRPr lang="en-US"/>
        </a:p>
      </dgm:t>
    </dgm:pt>
    <dgm:pt modelId="{AFA97834-9DD6-4E2D-BEC8-85CECD2DB075}">
      <dgm:prSet/>
      <dgm:spPr/>
      <dgm:t>
        <a:bodyPr/>
        <a:lstStyle/>
        <a:p>
          <a:pPr rtl="1"/>
          <a:r>
            <a:rPr lang="ar-EG" b="1" dirty="0">
              <a:solidFill>
                <a:schemeClr val="tx1"/>
              </a:solidFill>
            </a:rPr>
            <a:t>.</a:t>
          </a:r>
          <a:endParaRPr lang="en-US" b="1" dirty="0">
            <a:solidFill>
              <a:schemeClr val="tx1"/>
            </a:solidFill>
          </a:endParaRPr>
        </a:p>
      </dgm:t>
    </dgm:pt>
    <dgm:pt modelId="{40A5E560-C456-4168-9F6E-99A50490D91D}" type="parTrans" cxnId="{0E9461C0-54A1-47A3-814C-27C1D6ACED7D}">
      <dgm:prSet/>
      <dgm:spPr/>
      <dgm:t>
        <a:bodyPr/>
        <a:lstStyle/>
        <a:p>
          <a:endParaRPr lang="en-US"/>
        </a:p>
      </dgm:t>
    </dgm:pt>
    <dgm:pt modelId="{2A48FF72-D8B2-4F75-B761-3AEE2D950681}" type="sibTrans" cxnId="{0E9461C0-54A1-47A3-814C-27C1D6ACED7D}">
      <dgm:prSet/>
      <dgm:spPr/>
      <dgm:t>
        <a:bodyPr/>
        <a:lstStyle/>
        <a:p>
          <a:endParaRPr lang="en-US"/>
        </a:p>
      </dgm:t>
    </dgm:pt>
    <dgm:pt modelId="{7321F14C-5CE4-48C5-AC17-9ECBA09521D0}">
      <dgm:prSet/>
      <dgm:spPr/>
      <dgm:t>
        <a:bodyPr/>
        <a:lstStyle/>
        <a:p>
          <a:pPr rtl="1"/>
          <a:endParaRPr lang="en-US" b="1" dirty="0">
            <a:latin typeface="Arabic Typesetting" panose="03020402040406030203" pitchFamily="66" charset="-78"/>
            <a:cs typeface="Arabic Typesetting" panose="03020402040406030203" pitchFamily="66" charset="-78"/>
          </a:endParaRPr>
        </a:p>
      </dgm:t>
    </dgm:pt>
    <dgm:pt modelId="{F8A16DDF-44A7-4A00-9586-5F865AD3642F}" type="parTrans" cxnId="{3B91EA3D-D366-4F92-A8D5-62655FB73B66}">
      <dgm:prSet/>
      <dgm:spPr/>
      <dgm:t>
        <a:bodyPr/>
        <a:lstStyle/>
        <a:p>
          <a:endParaRPr lang="en-US"/>
        </a:p>
      </dgm:t>
    </dgm:pt>
    <dgm:pt modelId="{C0A742B8-59DE-4378-B60F-9FD736700644}" type="sibTrans" cxnId="{3B91EA3D-D366-4F92-A8D5-62655FB73B66}">
      <dgm:prSet/>
      <dgm:spPr/>
      <dgm:t>
        <a:bodyPr/>
        <a:lstStyle/>
        <a:p>
          <a:endParaRPr lang="en-US"/>
        </a:p>
      </dgm:t>
    </dgm:pt>
    <dgm:pt modelId="{469C7A3B-DA54-4894-9DF5-3B2C7DCFDBE4}">
      <dgm:prSet/>
      <dgm:spPr/>
      <dgm:t>
        <a:bodyPr/>
        <a:lstStyle/>
        <a:p>
          <a:pPr rtl="1"/>
          <a:r>
            <a:rPr lang="ar-EG" b="1" dirty="0">
              <a:latin typeface="Arabic Typesetting" panose="03020402040406030203" pitchFamily="66" charset="-78"/>
              <a:cs typeface="Arabic Typesetting" panose="03020402040406030203" pitchFamily="66" charset="-78"/>
            </a:rPr>
            <a:t>. </a:t>
          </a:r>
          <a:endParaRPr lang="en-US" b="1" dirty="0">
            <a:latin typeface="Arabic Typesetting" panose="03020402040406030203" pitchFamily="66" charset="-78"/>
            <a:cs typeface="Arabic Typesetting" panose="03020402040406030203" pitchFamily="66" charset="-78"/>
          </a:endParaRPr>
        </a:p>
      </dgm:t>
    </dgm:pt>
    <dgm:pt modelId="{8FAB07EE-8BD0-4937-9742-3C3CB4A39010}" type="parTrans" cxnId="{5CF2F17B-9B27-462E-9D76-D4A5100B26B0}">
      <dgm:prSet/>
      <dgm:spPr/>
      <dgm:t>
        <a:bodyPr/>
        <a:lstStyle/>
        <a:p>
          <a:endParaRPr lang="en-US"/>
        </a:p>
      </dgm:t>
    </dgm:pt>
    <dgm:pt modelId="{E8BB0B97-FD0A-4481-8752-4D13C0364947}" type="sibTrans" cxnId="{5CF2F17B-9B27-462E-9D76-D4A5100B26B0}">
      <dgm:prSet/>
      <dgm:spPr/>
      <dgm:t>
        <a:bodyPr/>
        <a:lstStyle/>
        <a:p>
          <a:endParaRPr lang="en-US"/>
        </a:p>
      </dgm:t>
    </dgm:pt>
    <dgm:pt modelId="{8D47D749-3830-46AC-B501-702EB8C58970}">
      <dgm:prSet custT="1"/>
      <dgm:spPr/>
      <dgm:t>
        <a:bodyPr/>
        <a:lstStyle/>
        <a:p>
          <a:endParaRPr lang="en-MY" sz="1600" b="1" dirty="0">
            <a:solidFill>
              <a:schemeClr val="tx1"/>
            </a:solidFill>
            <a:latin typeface="Arabic Typesetting" panose="03020402040406030203" pitchFamily="66" charset="-78"/>
            <a:cs typeface="Arabic Typesetting" panose="03020402040406030203" pitchFamily="66" charset="-78"/>
          </a:endParaRPr>
        </a:p>
      </dgm:t>
    </dgm:pt>
    <dgm:pt modelId="{54C1F040-EAFA-4D2B-BE8D-3FA506E13FCF}" type="parTrans" cxnId="{EC6862AF-162D-4A5C-A061-9AE6B05BE606}">
      <dgm:prSet/>
      <dgm:spPr/>
      <dgm:t>
        <a:bodyPr/>
        <a:lstStyle/>
        <a:p>
          <a:endParaRPr lang="en-MY"/>
        </a:p>
      </dgm:t>
    </dgm:pt>
    <dgm:pt modelId="{414E57A6-56E6-44B3-99F6-B20243E62CC4}" type="sibTrans" cxnId="{EC6862AF-162D-4A5C-A061-9AE6B05BE606}">
      <dgm:prSet/>
      <dgm:spPr/>
      <dgm:t>
        <a:bodyPr/>
        <a:lstStyle/>
        <a:p>
          <a:endParaRPr lang="en-MY"/>
        </a:p>
      </dgm:t>
    </dgm:pt>
    <dgm:pt modelId="{F8D1BC24-707E-41D1-87DB-647119F3BF1E}">
      <dgm:prSet custT="1"/>
      <dgm:spPr/>
      <dgm:t>
        <a:bodyPr/>
        <a:lstStyle/>
        <a:p>
          <a:pPr algn="just" rtl="1"/>
          <a:r>
            <a:rPr lang="en-MY" sz="2800" b="1" dirty="0">
              <a:latin typeface="Arabic Typesetting" panose="03020402040406030203" pitchFamily="66" charset="-78"/>
              <a:cs typeface="Arabic Typesetting" panose="03020402040406030203" pitchFamily="66" charset="-78"/>
            </a:rPr>
            <a:t> </a:t>
          </a:r>
        </a:p>
      </dgm:t>
    </dgm:pt>
    <dgm:pt modelId="{39C2C640-6C97-45DC-ADD5-F04841B3D6CF}" type="parTrans" cxnId="{1D141975-C49E-4AA8-ACE8-15CAB0134C87}">
      <dgm:prSet/>
      <dgm:spPr/>
      <dgm:t>
        <a:bodyPr/>
        <a:lstStyle/>
        <a:p>
          <a:endParaRPr lang="en-MY"/>
        </a:p>
      </dgm:t>
    </dgm:pt>
    <dgm:pt modelId="{FC47F837-5ACE-4B4D-B561-6772D8F239CC}" type="sibTrans" cxnId="{1D141975-C49E-4AA8-ACE8-15CAB0134C87}">
      <dgm:prSet/>
      <dgm:spPr/>
      <dgm:t>
        <a:bodyPr/>
        <a:lstStyle/>
        <a:p>
          <a:endParaRPr lang="en-MY"/>
        </a:p>
      </dgm:t>
    </dgm:pt>
    <dgm:pt modelId="{FCC26EF8-5928-471A-8FB1-47DDBF029C95}">
      <dgm:prSet/>
      <dgm:spPr/>
      <dgm:t>
        <a:bodyPr/>
        <a:lstStyle/>
        <a:p>
          <a:endParaRPr lang="en-MY" b="1" dirty="0">
            <a:latin typeface="Arabic Typesetting" panose="03020402040406030203" pitchFamily="66" charset="-78"/>
            <a:cs typeface="Arabic Typesetting" panose="03020402040406030203" pitchFamily="66" charset="-78"/>
          </a:endParaRPr>
        </a:p>
      </dgm:t>
    </dgm:pt>
    <dgm:pt modelId="{D6273BCC-28E9-4253-8119-B08E286F02B7}" type="parTrans" cxnId="{4546DF89-1D9D-43EC-B5BC-EC6D4C3A2FD9}">
      <dgm:prSet/>
      <dgm:spPr/>
      <dgm:t>
        <a:bodyPr/>
        <a:lstStyle/>
        <a:p>
          <a:endParaRPr lang="en-MY"/>
        </a:p>
      </dgm:t>
    </dgm:pt>
    <dgm:pt modelId="{7831CDBF-FC6D-4D46-9987-3459BC7EB92C}" type="sibTrans" cxnId="{4546DF89-1D9D-43EC-B5BC-EC6D4C3A2FD9}">
      <dgm:prSet/>
      <dgm:spPr/>
      <dgm:t>
        <a:bodyPr/>
        <a:lstStyle/>
        <a:p>
          <a:endParaRPr lang="en-MY"/>
        </a:p>
      </dgm:t>
    </dgm:pt>
    <dgm:pt modelId="{E46393B7-CB27-4467-AFAA-B1114DD53305}">
      <dgm:prSet custT="1"/>
      <dgm:spPr/>
      <dgm:t>
        <a:bodyPr/>
        <a:lstStyle/>
        <a:p>
          <a:pPr algn="r"/>
          <a:r>
            <a:rPr lang="ar-EG" sz="2800" b="1" dirty="0">
              <a:solidFill>
                <a:schemeClr val="tx1"/>
              </a:solidFill>
              <a:latin typeface="Arabic Typesetting" panose="03020402040406030203" pitchFamily="66" charset="-78"/>
              <a:cs typeface="Arabic Typesetting" panose="03020402040406030203" pitchFamily="66" charset="-78"/>
            </a:rPr>
            <a:t>اعتمدت ورقة البحث على المناهج الآتية:</a:t>
          </a:r>
          <a:endParaRPr lang="en-MY" sz="2800" b="1" dirty="0">
            <a:solidFill>
              <a:schemeClr val="tx1"/>
            </a:solidFill>
            <a:latin typeface="Arabic Typesetting" panose="03020402040406030203" pitchFamily="66" charset="-78"/>
            <a:cs typeface="Arabic Typesetting" panose="03020402040406030203" pitchFamily="66" charset="-78"/>
          </a:endParaRPr>
        </a:p>
        <a:p>
          <a:pPr algn="r"/>
          <a:r>
            <a:rPr lang="ar-EG" sz="2800" b="1" dirty="0">
              <a:solidFill>
                <a:schemeClr val="tx1"/>
              </a:solidFill>
              <a:latin typeface="Arabic Typesetting" panose="03020402040406030203" pitchFamily="66" charset="-78"/>
              <a:cs typeface="Arabic Typesetting" panose="03020402040406030203" pitchFamily="66" charset="-78"/>
            </a:rPr>
            <a:t>أولا- المنهج الوصفي: بجمع المعلومات من المصادر والمراجع الحديثة المتنوعة من كتب ومقالات وأوراق ومؤتمرات ومن المواقع الإلكترونية في الإنترنت، والاستفادة منها في الدراسة التحليلية.</a:t>
          </a:r>
          <a:endParaRPr lang="en-MY" sz="2800" b="1" dirty="0">
            <a:solidFill>
              <a:schemeClr val="tx1"/>
            </a:solidFill>
            <a:latin typeface="Arabic Typesetting" panose="03020402040406030203" pitchFamily="66" charset="-78"/>
            <a:cs typeface="Arabic Typesetting" panose="03020402040406030203" pitchFamily="66" charset="-78"/>
          </a:endParaRPr>
        </a:p>
        <a:p>
          <a:pPr algn="r"/>
          <a:r>
            <a:rPr lang="ar-EG" sz="2800" b="1" dirty="0">
              <a:solidFill>
                <a:schemeClr val="tx1"/>
              </a:solidFill>
              <a:latin typeface="Arabic Typesetting" panose="03020402040406030203" pitchFamily="66" charset="-78"/>
              <a:cs typeface="Arabic Typesetting" panose="03020402040406030203" pitchFamily="66" charset="-78"/>
            </a:rPr>
            <a:t>ثانيا- المنهج التحليلي: لمعرفة أثر الاختبارات الإلكترونية والامتحانات المنزلية في تحصل طلبة الجامعات.</a:t>
          </a:r>
          <a:endParaRPr lang="en-MY" sz="2800" b="1" dirty="0">
            <a:solidFill>
              <a:schemeClr val="tx1"/>
            </a:solidFill>
            <a:latin typeface="Arabic Typesetting" panose="03020402040406030203" pitchFamily="66" charset="-78"/>
            <a:cs typeface="Arabic Typesetting" panose="03020402040406030203" pitchFamily="66" charset="-78"/>
          </a:endParaRPr>
        </a:p>
        <a:p>
          <a:pPr algn="r" rtl="1"/>
          <a:endParaRPr lang="en-MY" sz="2800" b="1" dirty="0">
            <a:solidFill>
              <a:schemeClr val="tx1"/>
            </a:solidFill>
            <a:latin typeface="Arabic Typesetting" panose="03020402040406030203" pitchFamily="66" charset="-78"/>
            <a:cs typeface="Arabic Typesetting" panose="03020402040406030203" pitchFamily="66" charset="-78"/>
          </a:endParaRPr>
        </a:p>
        <a:p>
          <a:pPr algn="r" rtl="1"/>
          <a:r>
            <a:rPr lang="ar-EG" sz="2400" b="1" dirty="0">
              <a:solidFill>
                <a:schemeClr val="tx1"/>
              </a:solidFill>
              <a:latin typeface="Arabic Typesetting" panose="03020402040406030203" pitchFamily="66" charset="-78"/>
              <a:cs typeface="Arabic Typesetting" panose="03020402040406030203" pitchFamily="66" charset="-78"/>
            </a:rPr>
            <a:t>.	</a:t>
          </a:r>
          <a:r>
            <a:rPr lang="en-MY" sz="2800" b="1" dirty="0">
              <a:solidFill>
                <a:schemeClr val="tx1"/>
              </a:solidFill>
              <a:latin typeface="Arabic Typesetting" panose="03020402040406030203" pitchFamily="66" charset="-78"/>
              <a:cs typeface="Arabic Typesetting" panose="03020402040406030203" pitchFamily="66" charset="-78"/>
            </a:rPr>
            <a:t> </a:t>
          </a:r>
        </a:p>
        <a:p>
          <a:pPr algn="l" rtl="1"/>
          <a:endParaRPr lang="en-MY" sz="2000" b="1" dirty="0">
            <a:solidFill>
              <a:schemeClr val="tx1"/>
            </a:solidFill>
            <a:latin typeface="Arabic Typesetting" panose="03020402040406030203" pitchFamily="66" charset="-78"/>
            <a:cs typeface="Arabic Typesetting" panose="03020402040406030203" pitchFamily="66" charset="-78"/>
          </a:endParaRPr>
        </a:p>
      </dgm:t>
    </dgm:pt>
    <dgm:pt modelId="{492BDED7-04EB-4108-A5F9-4330742B6EE8}" type="parTrans" cxnId="{2E2D6FEE-B23E-47BB-8AE7-9F4A9446AF98}">
      <dgm:prSet/>
      <dgm:spPr/>
      <dgm:t>
        <a:bodyPr/>
        <a:lstStyle/>
        <a:p>
          <a:endParaRPr lang="en-MY"/>
        </a:p>
      </dgm:t>
    </dgm:pt>
    <dgm:pt modelId="{00192184-7CB6-4277-9888-139DA8B9F3A9}" type="sibTrans" cxnId="{2E2D6FEE-B23E-47BB-8AE7-9F4A9446AF98}">
      <dgm:prSet/>
      <dgm:spPr/>
      <dgm:t>
        <a:bodyPr/>
        <a:lstStyle/>
        <a:p>
          <a:endParaRPr lang="en-MY"/>
        </a:p>
      </dgm:t>
    </dgm:pt>
    <dgm:pt modelId="{F446453C-995D-4642-B41A-59ED6344AB10}" type="pres">
      <dgm:prSet presAssocID="{0CECEB3B-B9C4-4E69-9F8E-8084A4D01F6D}" presName="vert0" presStyleCnt="0">
        <dgm:presLayoutVars>
          <dgm:dir/>
          <dgm:animOne val="branch"/>
          <dgm:animLvl val="lvl"/>
        </dgm:presLayoutVars>
      </dgm:prSet>
      <dgm:spPr/>
    </dgm:pt>
    <dgm:pt modelId="{54D2FDE8-46BA-4A8D-805A-C811DFDD9AEB}" type="pres">
      <dgm:prSet presAssocID="{3BD8ECDB-9D4B-4FF4-877F-F776B7D1EAFF}" presName="thickLine" presStyleLbl="alignNode1" presStyleIdx="0" presStyleCnt="8"/>
      <dgm:spPr/>
    </dgm:pt>
    <dgm:pt modelId="{711D9AAA-CCF4-45A9-ABFF-02840E3F8CBB}" type="pres">
      <dgm:prSet presAssocID="{3BD8ECDB-9D4B-4FF4-877F-F776B7D1EAFF}" presName="horz1" presStyleCnt="0"/>
      <dgm:spPr/>
    </dgm:pt>
    <dgm:pt modelId="{D5B128C4-966E-4C56-9CDE-5BC46C6226AF}" type="pres">
      <dgm:prSet presAssocID="{3BD8ECDB-9D4B-4FF4-877F-F776B7D1EAFF}" presName="tx1" presStyleLbl="revTx" presStyleIdx="0" presStyleCnt="8"/>
      <dgm:spPr/>
    </dgm:pt>
    <dgm:pt modelId="{DBFD079A-C802-45FD-A27D-89531112513D}" type="pres">
      <dgm:prSet presAssocID="{3BD8ECDB-9D4B-4FF4-877F-F776B7D1EAFF}" presName="vert1" presStyleCnt="0"/>
      <dgm:spPr/>
    </dgm:pt>
    <dgm:pt modelId="{CA6E65A8-595C-4EAD-8F5D-62D5ACE9B31E}" type="pres">
      <dgm:prSet presAssocID="{F8D1BC24-707E-41D1-87DB-647119F3BF1E}" presName="thickLine" presStyleLbl="alignNode1" presStyleIdx="1" presStyleCnt="8"/>
      <dgm:spPr/>
    </dgm:pt>
    <dgm:pt modelId="{7EE66948-F92B-4845-8B87-02669E774317}" type="pres">
      <dgm:prSet presAssocID="{F8D1BC24-707E-41D1-87DB-647119F3BF1E}" presName="horz1" presStyleCnt="0"/>
      <dgm:spPr/>
    </dgm:pt>
    <dgm:pt modelId="{EF955B8F-CA53-48E7-95A7-1696FF6F5BA7}" type="pres">
      <dgm:prSet presAssocID="{F8D1BC24-707E-41D1-87DB-647119F3BF1E}" presName="tx1" presStyleLbl="revTx" presStyleIdx="1" presStyleCnt="8" custScaleY="220001"/>
      <dgm:spPr/>
    </dgm:pt>
    <dgm:pt modelId="{DE1A6293-E57F-4197-8256-63DB92C58728}" type="pres">
      <dgm:prSet presAssocID="{F8D1BC24-707E-41D1-87DB-647119F3BF1E}" presName="vert1" presStyleCnt="0"/>
      <dgm:spPr/>
    </dgm:pt>
    <dgm:pt modelId="{0FB24C48-6CB1-408E-BB5F-0520592DF371}" type="pres">
      <dgm:prSet presAssocID="{FCC26EF8-5928-471A-8FB1-47DDBF029C95}" presName="thickLine" presStyleLbl="alignNode1" presStyleIdx="2" presStyleCnt="8"/>
      <dgm:spPr/>
    </dgm:pt>
    <dgm:pt modelId="{B78BE1F4-E16B-4325-8EAB-A107A4B6585D}" type="pres">
      <dgm:prSet presAssocID="{FCC26EF8-5928-471A-8FB1-47DDBF029C95}" presName="horz1" presStyleCnt="0"/>
      <dgm:spPr/>
    </dgm:pt>
    <dgm:pt modelId="{E774C913-8501-4618-80A5-A627DDDE1FAB}" type="pres">
      <dgm:prSet presAssocID="{FCC26EF8-5928-471A-8FB1-47DDBF029C95}" presName="tx1" presStyleLbl="revTx" presStyleIdx="2" presStyleCnt="8"/>
      <dgm:spPr/>
    </dgm:pt>
    <dgm:pt modelId="{1DB4C39B-351A-4856-AC97-5A8D6B44D413}" type="pres">
      <dgm:prSet presAssocID="{FCC26EF8-5928-471A-8FB1-47DDBF029C95}" presName="vert1" presStyleCnt="0"/>
      <dgm:spPr/>
    </dgm:pt>
    <dgm:pt modelId="{EA09E6F6-196D-4F6E-BADE-0E31C708B064}" type="pres">
      <dgm:prSet presAssocID="{E46393B7-CB27-4467-AFAA-B1114DD53305}" presName="thickLine" presStyleLbl="alignNode1" presStyleIdx="3" presStyleCnt="8"/>
      <dgm:spPr/>
    </dgm:pt>
    <dgm:pt modelId="{D878FE2A-F7DD-4A3A-908B-0D9E45962954}" type="pres">
      <dgm:prSet presAssocID="{E46393B7-CB27-4467-AFAA-B1114DD53305}" presName="horz1" presStyleCnt="0"/>
      <dgm:spPr/>
    </dgm:pt>
    <dgm:pt modelId="{304C6A17-EA37-4137-A7CD-A456F2D498FA}" type="pres">
      <dgm:prSet presAssocID="{E46393B7-CB27-4467-AFAA-B1114DD53305}" presName="tx1" presStyleLbl="revTx" presStyleIdx="3" presStyleCnt="8" custScaleY="1184174" custLinFactY="-38617" custLinFactNeighborX="441" custLinFactNeighborY="-100000"/>
      <dgm:spPr/>
    </dgm:pt>
    <dgm:pt modelId="{92B77F08-2196-4C47-83B2-BE10D01A0A22}" type="pres">
      <dgm:prSet presAssocID="{E46393B7-CB27-4467-AFAA-B1114DD53305}" presName="vert1" presStyleCnt="0"/>
      <dgm:spPr/>
    </dgm:pt>
    <dgm:pt modelId="{4E789C05-AE81-4748-89EC-C2483E199D05}" type="pres">
      <dgm:prSet presAssocID="{8D47D749-3830-46AC-B501-702EB8C58970}" presName="thickLine" presStyleLbl="alignNode1" presStyleIdx="4" presStyleCnt="8" custLinFactY="-100000" custLinFactNeighborX="1237" custLinFactNeighborY="-170765"/>
      <dgm:spPr/>
    </dgm:pt>
    <dgm:pt modelId="{4D0743EF-5116-4785-BC5B-3FA765DF5C98}" type="pres">
      <dgm:prSet presAssocID="{8D47D749-3830-46AC-B501-702EB8C58970}" presName="horz1" presStyleCnt="0"/>
      <dgm:spPr/>
    </dgm:pt>
    <dgm:pt modelId="{C3BD5626-5420-44D5-A0C2-344E211651B1}" type="pres">
      <dgm:prSet presAssocID="{8D47D749-3830-46AC-B501-702EB8C58970}" presName="tx1" presStyleLbl="revTx" presStyleIdx="4" presStyleCnt="8" custLinFactY="-92585" custLinFactNeighborX="198" custLinFactNeighborY="-100000"/>
      <dgm:spPr/>
    </dgm:pt>
    <dgm:pt modelId="{0806CBCF-2A1C-40A4-B09C-89F678605295}" type="pres">
      <dgm:prSet presAssocID="{8D47D749-3830-46AC-B501-702EB8C58970}" presName="vert1" presStyleCnt="0"/>
      <dgm:spPr/>
    </dgm:pt>
    <dgm:pt modelId="{6BEC8C10-4902-4DF9-8709-1E69B6371CE4}" type="pres">
      <dgm:prSet presAssocID="{AFA97834-9DD6-4E2D-BEC8-85CECD2DB075}" presName="thickLine" presStyleLbl="alignNode1" presStyleIdx="5" presStyleCnt="8"/>
      <dgm:spPr/>
    </dgm:pt>
    <dgm:pt modelId="{1F3D5D75-D850-4B39-9198-01A4898BEF71}" type="pres">
      <dgm:prSet presAssocID="{AFA97834-9DD6-4E2D-BEC8-85CECD2DB075}" presName="horz1" presStyleCnt="0"/>
      <dgm:spPr/>
    </dgm:pt>
    <dgm:pt modelId="{0B6D2EBB-6B94-4FC5-A49A-6F08F9856399}" type="pres">
      <dgm:prSet presAssocID="{AFA97834-9DD6-4E2D-BEC8-85CECD2DB075}" presName="tx1" presStyleLbl="revTx" presStyleIdx="5" presStyleCnt="8"/>
      <dgm:spPr/>
    </dgm:pt>
    <dgm:pt modelId="{383FA8DD-3232-418C-A712-9AB22BF72992}" type="pres">
      <dgm:prSet presAssocID="{AFA97834-9DD6-4E2D-BEC8-85CECD2DB075}" presName="vert1" presStyleCnt="0"/>
      <dgm:spPr/>
    </dgm:pt>
    <dgm:pt modelId="{977EE357-B178-4E46-9882-7FD2D682E75C}" type="pres">
      <dgm:prSet presAssocID="{7321F14C-5CE4-48C5-AC17-9ECBA09521D0}" presName="thickLine" presStyleLbl="alignNode1" presStyleIdx="6" presStyleCnt="8"/>
      <dgm:spPr/>
    </dgm:pt>
    <dgm:pt modelId="{09727240-48D6-4D53-BEC8-E4AC91B380AD}" type="pres">
      <dgm:prSet presAssocID="{7321F14C-5CE4-48C5-AC17-9ECBA09521D0}" presName="horz1" presStyleCnt="0"/>
      <dgm:spPr/>
    </dgm:pt>
    <dgm:pt modelId="{0955384F-9A6F-4784-A746-127F9B90B050}" type="pres">
      <dgm:prSet presAssocID="{7321F14C-5CE4-48C5-AC17-9ECBA09521D0}" presName="tx1" presStyleLbl="revTx" presStyleIdx="6" presStyleCnt="8"/>
      <dgm:spPr/>
    </dgm:pt>
    <dgm:pt modelId="{9697FFD6-58E9-4167-A81C-5B3BD384EE0A}" type="pres">
      <dgm:prSet presAssocID="{7321F14C-5CE4-48C5-AC17-9ECBA09521D0}" presName="vert1" presStyleCnt="0"/>
      <dgm:spPr/>
    </dgm:pt>
    <dgm:pt modelId="{C11EBBCD-F661-430B-B60B-AA55C3EF309C}" type="pres">
      <dgm:prSet presAssocID="{469C7A3B-DA54-4894-9DF5-3B2C7DCFDBE4}" presName="thickLine" presStyleLbl="alignNode1" presStyleIdx="7" presStyleCnt="8"/>
      <dgm:spPr/>
    </dgm:pt>
    <dgm:pt modelId="{BF6DED05-F789-4B80-B273-C2F3E5D3C769}" type="pres">
      <dgm:prSet presAssocID="{469C7A3B-DA54-4894-9DF5-3B2C7DCFDBE4}" presName="horz1" presStyleCnt="0"/>
      <dgm:spPr/>
    </dgm:pt>
    <dgm:pt modelId="{3CFA86CD-F746-4187-BC6D-F080092F9678}" type="pres">
      <dgm:prSet presAssocID="{469C7A3B-DA54-4894-9DF5-3B2C7DCFDBE4}" presName="tx1" presStyleLbl="revTx" presStyleIdx="7" presStyleCnt="8"/>
      <dgm:spPr/>
    </dgm:pt>
    <dgm:pt modelId="{C79747C7-8097-4A36-9547-F2B7EA171871}" type="pres">
      <dgm:prSet presAssocID="{469C7A3B-DA54-4894-9DF5-3B2C7DCFDBE4}" presName="vert1" presStyleCnt="0"/>
      <dgm:spPr/>
    </dgm:pt>
  </dgm:ptLst>
  <dgm:cxnLst>
    <dgm:cxn modelId="{B69C8208-E6BA-4EAF-B8C3-6E4616ED329B}" type="presOf" srcId="{469C7A3B-DA54-4894-9DF5-3B2C7DCFDBE4}" destId="{3CFA86CD-F746-4187-BC6D-F080092F9678}" srcOrd="0" destOrd="0" presId="urn:microsoft.com/office/officeart/2008/layout/LinedList"/>
    <dgm:cxn modelId="{52FCE51A-2B5D-4F45-B746-973323794683}" type="presOf" srcId="{FCC26EF8-5928-471A-8FB1-47DDBF029C95}" destId="{E774C913-8501-4618-80A5-A627DDDE1FAB}" srcOrd="0" destOrd="0" presId="urn:microsoft.com/office/officeart/2008/layout/LinedList"/>
    <dgm:cxn modelId="{AF91031F-81DB-43BA-9743-7705E0FCC6D0}" srcId="{0CECEB3B-B9C4-4E69-9F8E-8084A4D01F6D}" destId="{3BD8ECDB-9D4B-4FF4-877F-F776B7D1EAFF}" srcOrd="0" destOrd="0" parTransId="{E85558EF-2439-4B02-B9A3-C6C10A0A91B1}" sibTransId="{E4A3D336-B8BA-4415-B985-FBA3516FE969}"/>
    <dgm:cxn modelId="{623E342D-5D8D-4644-899F-1FCC7EFC72DA}" type="presOf" srcId="{8D47D749-3830-46AC-B501-702EB8C58970}" destId="{C3BD5626-5420-44D5-A0C2-344E211651B1}" srcOrd="0" destOrd="0" presId="urn:microsoft.com/office/officeart/2008/layout/LinedList"/>
    <dgm:cxn modelId="{586C8E32-9E08-4BF2-A663-4C512E4CF50E}" type="presOf" srcId="{3BD8ECDB-9D4B-4FF4-877F-F776B7D1EAFF}" destId="{D5B128C4-966E-4C56-9CDE-5BC46C6226AF}" srcOrd="0" destOrd="0" presId="urn:microsoft.com/office/officeart/2008/layout/LinedList"/>
    <dgm:cxn modelId="{23234D35-F58C-460D-AC5C-96FBC00A89AF}" type="presOf" srcId="{AFA97834-9DD6-4E2D-BEC8-85CECD2DB075}" destId="{0B6D2EBB-6B94-4FC5-A49A-6F08F9856399}" srcOrd="0" destOrd="0" presId="urn:microsoft.com/office/officeart/2008/layout/LinedList"/>
    <dgm:cxn modelId="{3B91EA3D-D366-4F92-A8D5-62655FB73B66}" srcId="{0CECEB3B-B9C4-4E69-9F8E-8084A4D01F6D}" destId="{7321F14C-5CE4-48C5-AC17-9ECBA09521D0}" srcOrd="6" destOrd="0" parTransId="{F8A16DDF-44A7-4A00-9586-5F865AD3642F}" sibTransId="{C0A742B8-59DE-4378-B60F-9FD736700644}"/>
    <dgm:cxn modelId="{842FC865-69AB-409F-88BC-3E394F7C1964}" type="presOf" srcId="{E46393B7-CB27-4467-AFAA-B1114DD53305}" destId="{304C6A17-EA37-4137-A7CD-A456F2D498FA}" srcOrd="0" destOrd="0" presId="urn:microsoft.com/office/officeart/2008/layout/LinedList"/>
    <dgm:cxn modelId="{18EE2151-061C-4CB3-B3B6-17979CAE05F1}" type="presOf" srcId="{7321F14C-5CE4-48C5-AC17-9ECBA09521D0}" destId="{0955384F-9A6F-4784-A746-127F9B90B050}" srcOrd="0" destOrd="0" presId="urn:microsoft.com/office/officeart/2008/layout/LinedList"/>
    <dgm:cxn modelId="{1D141975-C49E-4AA8-ACE8-15CAB0134C87}" srcId="{0CECEB3B-B9C4-4E69-9F8E-8084A4D01F6D}" destId="{F8D1BC24-707E-41D1-87DB-647119F3BF1E}" srcOrd="1" destOrd="0" parTransId="{39C2C640-6C97-45DC-ADD5-F04841B3D6CF}" sibTransId="{FC47F837-5ACE-4B4D-B561-6772D8F239CC}"/>
    <dgm:cxn modelId="{5CF2F17B-9B27-462E-9D76-D4A5100B26B0}" srcId="{0CECEB3B-B9C4-4E69-9F8E-8084A4D01F6D}" destId="{469C7A3B-DA54-4894-9DF5-3B2C7DCFDBE4}" srcOrd="7" destOrd="0" parTransId="{8FAB07EE-8BD0-4937-9742-3C3CB4A39010}" sibTransId="{E8BB0B97-FD0A-4481-8752-4D13C0364947}"/>
    <dgm:cxn modelId="{4546DF89-1D9D-43EC-B5BC-EC6D4C3A2FD9}" srcId="{0CECEB3B-B9C4-4E69-9F8E-8084A4D01F6D}" destId="{FCC26EF8-5928-471A-8FB1-47DDBF029C95}" srcOrd="2" destOrd="0" parTransId="{D6273BCC-28E9-4253-8119-B08E286F02B7}" sibTransId="{7831CDBF-FC6D-4D46-9987-3459BC7EB92C}"/>
    <dgm:cxn modelId="{EC6862AF-162D-4A5C-A061-9AE6B05BE606}" srcId="{0CECEB3B-B9C4-4E69-9F8E-8084A4D01F6D}" destId="{8D47D749-3830-46AC-B501-702EB8C58970}" srcOrd="4" destOrd="0" parTransId="{54C1F040-EAFA-4D2B-BE8D-3FA506E13FCF}" sibTransId="{414E57A6-56E6-44B3-99F6-B20243E62CC4}"/>
    <dgm:cxn modelId="{0E9461C0-54A1-47A3-814C-27C1D6ACED7D}" srcId="{0CECEB3B-B9C4-4E69-9F8E-8084A4D01F6D}" destId="{AFA97834-9DD6-4E2D-BEC8-85CECD2DB075}" srcOrd="5" destOrd="0" parTransId="{40A5E560-C456-4168-9F6E-99A50490D91D}" sibTransId="{2A48FF72-D8B2-4F75-B761-3AEE2D950681}"/>
    <dgm:cxn modelId="{278AD6D0-CF41-4A2E-9CF8-C170A3D8105B}" type="presOf" srcId="{0CECEB3B-B9C4-4E69-9F8E-8084A4D01F6D}" destId="{F446453C-995D-4642-B41A-59ED6344AB10}" srcOrd="0" destOrd="0" presId="urn:microsoft.com/office/officeart/2008/layout/LinedList"/>
    <dgm:cxn modelId="{2E2D6FEE-B23E-47BB-8AE7-9F4A9446AF98}" srcId="{0CECEB3B-B9C4-4E69-9F8E-8084A4D01F6D}" destId="{E46393B7-CB27-4467-AFAA-B1114DD53305}" srcOrd="3" destOrd="0" parTransId="{492BDED7-04EB-4108-A5F9-4330742B6EE8}" sibTransId="{00192184-7CB6-4277-9888-139DA8B9F3A9}"/>
    <dgm:cxn modelId="{8E6888FE-69FD-4385-977F-B61EE5890276}" type="presOf" srcId="{F8D1BC24-707E-41D1-87DB-647119F3BF1E}" destId="{EF955B8F-CA53-48E7-95A7-1696FF6F5BA7}" srcOrd="0" destOrd="0" presId="urn:microsoft.com/office/officeart/2008/layout/LinedList"/>
    <dgm:cxn modelId="{4B8D8566-FD5F-4E55-902F-B5078B8702E1}" type="presParOf" srcId="{F446453C-995D-4642-B41A-59ED6344AB10}" destId="{54D2FDE8-46BA-4A8D-805A-C811DFDD9AEB}" srcOrd="0" destOrd="0" presId="urn:microsoft.com/office/officeart/2008/layout/LinedList"/>
    <dgm:cxn modelId="{0D2D7441-0336-4C6B-9AA9-39344A2E0007}" type="presParOf" srcId="{F446453C-995D-4642-B41A-59ED6344AB10}" destId="{711D9AAA-CCF4-45A9-ABFF-02840E3F8CBB}" srcOrd="1" destOrd="0" presId="urn:microsoft.com/office/officeart/2008/layout/LinedList"/>
    <dgm:cxn modelId="{69A09869-532F-4CD6-A26F-E70C1835CFE8}" type="presParOf" srcId="{711D9AAA-CCF4-45A9-ABFF-02840E3F8CBB}" destId="{D5B128C4-966E-4C56-9CDE-5BC46C6226AF}" srcOrd="0" destOrd="0" presId="urn:microsoft.com/office/officeart/2008/layout/LinedList"/>
    <dgm:cxn modelId="{6C79C342-4A7B-415A-BD29-EB0230CB5ACF}" type="presParOf" srcId="{711D9AAA-CCF4-45A9-ABFF-02840E3F8CBB}" destId="{DBFD079A-C802-45FD-A27D-89531112513D}" srcOrd="1" destOrd="0" presId="urn:microsoft.com/office/officeart/2008/layout/LinedList"/>
    <dgm:cxn modelId="{4409761E-793E-40BD-A46A-601C2625E132}" type="presParOf" srcId="{F446453C-995D-4642-B41A-59ED6344AB10}" destId="{CA6E65A8-595C-4EAD-8F5D-62D5ACE9B31E}" srcOrd="2" destOrd="0" presId="urn:microsoft.com/office/officeart/2008/layout/LinedList"/>
    <dgm:cxn modelId="{8DA8D3C7-72F2-4B2D-8F99-84DE4D6C2888}" type="presParOf" srcId="{F446453C-995D-4642-B41A-59ED6344AB10}" destId="{7EE66948-F92B-4845-8B87-02669E774317}" srcOrd="3" destOrd="0" presId="urn:microsoft.com/office/officeart/2008/layout/LinedList"/>
    <dgm:cxn modelId="{4A760526-D404-4EB6-A056-9ED9BCE1F342}" type="presParOf" srcId="{7EE66948-F92B-4845-8B87-02669E774317}" destId="{EF955B8F-CA53-48E7-95A7-1696FF6F5BA7}" srcOrd="0" destOrd="0" presId="urn:microsoft.com/office/officeart/2008/layout/LinedList"/>
    <dgm:cxn modelId="{8ED97E35-2551-482E-8501-AB26141A6121}" type="presParOf" srcId="{7EE66948-F92B-4845-8B87-02669E774317}" destId="{DE1A6293-E57F-4197-8256-63DB92C58728}" srcOrd="1" destOrd="0" presId="urn:microsoft.com/office/officeart/2008/layout/LinedList"/>
    <dgm:cxn modelId="{F8BAB733-756D-4ACA-9441-712AEE742F99}" type="presParOf" srcId="{F446453C-995D-4642-B41A-59ED6344AB10}" destId="{0FB24C48-6CB1-408E-BB5F-0520592DF371}" srcOrd="4" destOrd="0" presId="urn:microsoft.com/office/officeart/2008/layout/LinedList"/>
    <dgm:cxn modelId="{3D6CC683-F57C-4A39-9A84-65DB6C69A2DD}" type="presParOf" srcId="{F446453C-995D-4642-B41A-59ED6344AB10}" destId="{B78BE1F4-E16B-4325-8EAB-A107A4B6585D}" srcOrd="5" destOrd="0" presId="urn:microsoft.com/office/officeart/2008/layout/LinedList"/>
    <dgm:cxn modelId="{24250442-EE68-43E0-B13F-E703328ADB05}" type="presParOf" srcId="{B78BE1F4-E16B-4325-8EAB-A107A4B6585D}" destId="{E774C913-8501-4618-80A5-A627DDDE1FAB}" srcOrd="0" destOrd="0" presId="urn:microsoft.com/office/officeart/2008/layout/LinedList"/>
    <dgm:cxn modelId="{9AA234B9-EB6D-4A6B-B2A1-85B446E7E636}" type="presParOf" srcId="{B78BE1F4-E16B-4325-8EAB-A107A4B6585D}" destId="{1DB4C39B-351A-4856-AC97-5A8D6B44D413}" srcOrd="1" destOrd="0" presId="urn:microsoft.com/office/officeart/2008/layout/LinedList"/>
    <dgm:cxn modelId="{455D3914-B00A-4345-A28F-037711922267}" type="presParOf" srcId="{F446453C-995D-4642-B41A-59ED6344AB10}" destId="{EA09E6F6-196D-4F6E-BADE-0E31C708B064}" srcOrd="6" destOrd="0" presId="urn:microsoft.com/office/officeart/2008/layout/LinedList"/>
    <dgm:cxn modelId="{97ADE095-D809-47FD-960B-3245C63AE2EE}" type="presParOf" srcId="{F446453C-995D-4642-B41A-59ED6344AB10}" destId="{D878FE2A-F7DD-4A3A-908B-0D9E45962954}" srcOrd="7" destOrd="0" presId="urn:microsoft.com/office/officeart/2008/layout/LinedList"/>
    <dgm:cxn modelId="{AA90F5D9-FAE0-436A-9F6E-0FB5A3153026}" type="presParOf" srcId="{D878FE2A-F7DD-4A3A-908B-0D9E45962954}" destId="{304C6A17-EA37-4137-A7CD-A456F2D498FA}" srcOrd="0" destOrd="0" presId="urn:microsoft.com/office/officeart/2008/layout/LinedList"/>
    <dgm:cxn modelId="{126444F3-3C2D-4EF5-A1FC-D80FE1C9F84B}" type="presParOf" srcId="{D878FE2A-F7DD-4A3A-908B-0D9E45962954}" destId="{92B77F08-2196-4C47-83B2-BE10D01A0A22}" srcOrd="1" destOrd="0" presId="urn:microsoft.com/office/officeart/2008/layout/LinedList"/>
    <dgm:cxn modelId="{BC88471A-0902-4248-930A-5527DEBD4714}" type="presParOf" srcId="{F446453C-995D-4642-B41A-59ED6344AB10}" destId="{4E789C05-AE81-4748-89EC-C2483E199D05}" srcOrd="8" destOrd="0" presId="urn:microsoft.com/office/officeart/2008/layout/LinedList"/>
    <dgm:cxn modelId="{5BA0743D-EDF7-44AF-9AB3-C9BB7CA29C7A}" type="presParOf" srcId="{F446453C-995D-4642-B41A-59ED6344AB10}" destId="{4D0743EF-5116-4785-BC5B-3FA765DF5C98}" srcOrd="9" destOrd="0" presId="urn:microsoft.com/office/officeart/2008/layout/LinedList"/>
    <dgm:cxn modelId="{68987DDA-D4AC-41F0-B060-7C39DDF74B1C}" type="presParOf" srcId="{4D0743EF-5116-4785-BC5B-3FA765DF5C98}" destId="{C3BD5626-5420-44D5-A0C2-344E211651B1}" srcOrd="0" destOrd="0" presId="urn:microsoft.com/office/officeart/2008/layout/LinedList"/>
    <dgm:cxn modelId="{98561888-FF9F-4FC8-B515-2C0BF852E385}" type="presParOf" srcId="{4D0743EF-5116-4785-BC5B-3FA765DF5C98}" destId="{0806CBCF-2A1C-40A4-B09C-89F678605295}" srcOrd="1" destOrd="0" presId="urn:microsoft.com/office/officeart/2008/layout/LinedList"/>
    <dgm:cxn modelId="{A808B9D4-3A5A-4810-A010-5751105F61B0}" type="presParOf" srcId="{F446453C-995D-4642-B41A-59ED6344AB10}" destId="{6BEC8C10-4902-4DF9-8709-1E69B6371CE4}" srcOrd="10" destOrd="0" presId="urn:microsoft.com/office/officeart/2008/layout/LinedList"/>
    <dgm:cxn modelId="{104BDF38-13BD-4524-8CF7-0B686472A2A4}" type="presParOf" srcId="{F446453C-995D-4642-B41A-59ED6344AB10}" destId="{1F3D5D75-D850-4B39-9198-01A4898BEF71}" srcOrd="11" destOrd="0" presId="urn:microsoft.com/office/officeart/2008/layout/LinedList"/>
    <dgm:cxn modelId="{D02B5EB2-5EFD-4B2C-A2EC-85F633B7DD37}" type="presParOf" srcId="{1F3D5D75-D850-4B39-9198-01A4898BEF71}" destId="{0B6D2EBB-6B94-4FC5-A49A-6F08F9856399}" srcOrd="0" destOrd="0" presId="urn:microsoft.com/office/officeart/2008/layout/LinedList"/>
    <dgm:cxn modelId="{1240C730-93C5-4241-915F-CD26E3225A4A}" type="presParOf" srcId="{1F3D5D75-D850-4B39-9198-01A4898BEF71}" destId="{383FA8DD-3232-418C-A712-9AB22BF72992}" srcOrd="1" destOrd="0" presId="urn:microsoft.com/office/officeart/2008/layout/LinedList"/>
    <dgm:cxn modelId="{48279B1E-EA85-44A1-A2FB-3B01337A2FFB}" type="presParOf" srcId="{F446453C-995D-4642-B41A-59ED6344AB10}" destId="{977EE357-B178-4E46-9882-7FD2D682E75C}" srcOrd="12" destOrd="0" presId="urn:microsoft.com/office/officeart/2008/layout/LinedList"/>
    <dgm:cxn modelId="{0621DA39-6C87-4E4F-A4AE-CEE8EDB25DC2}" type="presParOf" srcId="{F446453C-995D-4642-B41A-59ED6344AB10}" destId="{09727240-48D6-4D53-BEC8-E4AC91B380AD}" srcOrd="13" destOrd="0" presId="urn:microsoft.com/office/officeart/2008/layout/LinedList"/>
    <dgm:cxn modelId="{8D5CB853-F389-4118-BF06-B5BF95262753}" type="presParOf" srcId="{09727240-48D6-4D53-BEC8-E4AC91B380AD}" destId="{0955384F-9A6F-4784-A746-127F9B90B050}" srcOrd="0" destOrd="0" presId="urn:microsoft.com/office/officeart/2008/layout/LinedList"/>
    <dgm:cxn modelId="{062E1B21-3FAC-4DFA-A2B2-9387F2B5146F}" type="presParOf" srcId="{09727240-48D6-4D53-BEC8-E4AC91B380AD}" destId="{9697FFD6-58E9-4167-A81C-5B3BD384EE0A}" srcOrd="1" destOrd="0" presId="urn:microsoft.com/office/officeart/2008/layout/LinedList"/>
    <dgm:cxn modelId="{44DD37E1-E6E1-4C66-A736-F34F38B4FA4C}" type="presParOf" srcId="{F446453C-995D-4642-B41A-59ED6344AB10}" destId="{C11EBBCD-F661-430B-B60B-AA55C3EF309C}" srcOrd="14" destOrd="0" presId="urn:microsoft.com/office/officeart/2008/layout/LinedList"/>
    <dgm:cxn modelId="{115A474A-0BD3-4D74-A02A-8343C524FB57}" type="presParOf" srcId="{F446453C-995D-4642-B41A-59ED6344AB10}" destId="{BF6DED05-F789-4B80-B273-C2F3E5D3C769}" srcOrd="15" destOrd="0" presId="urn:microsoft.com/office/officeart/2008/layout/LinedList"/>
    <dgm:cxn modelId="{416A8BA9-60A0-4989-96A6-4DAB583A0EF8}" type="presParOf" srcId="{BF6DED05-F789-4B80-B273-C2F3E5D3C769}" destId="{3CFA86CD-F746-4187-BC6D-F080092F9678}" srcOrd="0" destOrd="0" presId="urn:microsoft.com/office/officeart/2008/layout/LinedList"/>
    <dgm:cxn modelId="{45B60402-F805-4A35-8922-C173BA548B9E}" type="presParOf" srcId="{BF6DED05-F789-4B80-B273-C2F3E5D3C769}" destId="{C79747C7-8097-4A36-9547-F2B7EA17187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ECEB3B-B9C4-4E69-9F8E-8084A4D01F6D}"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3BD8ECDB-9D4B-4FF4-877F-F776B7D1EAFF}">
      <dgm:prSet/>
      <dgm:spPr/>
      <dgm:t>
        <a:bodyPr/>
        <a:lstStyle/>
        <a:p>
          <a:endParaRPr lang="en-US" b="1" dirty="0">
            <a:latin typeface="Arabic Typesetting" panose="03020402040406030203" pitchFamily="66" charset="-78"/>
            <a:cs typeface="Arabic Typesetting" panose="03020402040406030203" pitchFamily="66" charset="-78"/>
          </a:endParaRPr>
        </a:p>
      </dgm:t>
    </dgm:pt>
    <dgm:pt modelId="{E85558EF-2439-4B02-B9A3-C6C10A0A91B1}" type="parTrans" cxnId="{AF91031F-81DB-43BA-9743-7705E0FCC6D0}">
      <dgm:prSet/>
      <dgm:spPr/>
      <dgm:t>
        <a:bodyPr/>
        <a:lstStyle/>
        <a:p>
          <a:endParaRPr lang="en-US"/>
        </a:p>
      </dgm:t>
    </dgm:pt>
    <dgm:pt modelId="{E4A3D336-B8BA-4415-B985-FBA3516FE969}" type="sibTrans" cxnId="{AF91031F-81DB-43BA-9743-7705E0FCC6D0}">
      <dgm:prSet/>
      <dgm:spPr/>
      <dgm:t>
        <a:bodyPr/>
        <a:lstStyle/>
        <a:p>
          <a:endParaRPr lang="en-US"/>
        </a:p>
      </dgm:t>
    </dgm:pt>
    <dgm:pt modelId="{AFA97834-9DD6-4E2D-BEC8-85CECD2DB075}">
      <dgm:prSet/>
      <dgm:spPr/>
      <dgm:t>
        <a:bodyPr/>
        <a:lstStyle/>
        <a:p>
          <a:pPr rtl="1"/>
          <a:r>
            <a:rPr lang="ar-EG" b="1" dirty="0">
              <a:solidFill>
                <a:schemeClr val="tx1"/>
              </a:solidFill>
            </a:rPr>
            <a:t>.</a:t>
          </a:r>
          <a:endParaRPr lang="en-US" b="1" dirty="0">
            <a:solidFill>
              <a:schemeClr val="tx1"/>
            </a:solidFill>
          </a:endParaRPr>
        </a:p>
      </dgm:t>
    </dgm:pt>
    <dgm:pt modelId="{40A5E560-C456-4168-9F6E-99A50490D91D}" type="parTrans" cxnId="{0E9461C0-54A1-47A3-814C-27C1D6ACED7D}">
      <dgm:prSet/>
      <dgm:spPr/>
      <dgm:t>
        <a:bodyPr/>
        <a:lstStyle/>
        <a:p>
          <a:endParaRPr lang="en-US"/>
        </a:p>
      </dgm:t>
    </dgm:pt>
    <dgm:pt modelId="{2A48FF72-D8B2-4F75-B761-3AEE2D950681}" type="sibTrans" cxnId="{0E9461C0-54A1-47A3-814C-27C1D6ACED7D}">
      <dgm:prSet/>
      <dgm:spPr/>
      <dgm:t>
        <a:bodyPr/>
        <a:lstStyle/>
        <a:p>
          <a:endParaRPr lang="en-US"/>
        </a:p>
      </dgm:t>
    </dgm:pt>
    <dgm:pt modelId="{7321F14C-5CE4-48C5-AC17-9ECBA09521D0}">
      <dgm:prSet/>
      <dgm:spPr/>
      <dgm:t>
        <a:bodyPr/>
        <a:lstStyle/>
        <a:p>
          <a:pPr rtl="1"/>
          <a:endParaRPr lang="en-US" b="1" dirty="0">
            <a:latin typeface="Arabic Typesetting" panose="03020402040406030203" pitchFamily="66" charset="-78"/>
            <a:cs typeface="Arabic Typesetting" panose="03020402040406030203" pitchFamily="66" charset="-78"/>
          </a:endParaRPr>
        </a:p>
      </dgm:t>
    </dgm:pt>
    <dgm:pt modelId="{F8A16DDF-44A7-4A00-9586-5F865AD3642F}" type="parTrans" cxnId="{3B91EA3D-D366-4F92-A8D5-62655FB73B66}">
      <dgm:prSet/>
      <dgm:spPr/>
      <dgm:t>
        <a:bodyPr/>
        <a:lstStyle/>
        <a:p>
          <a:endParaRPr lang="en-US"/>
        </a:p>
      </dgm:t>
    </dgm:pt>
    <dgm:pt modelId="{C0A742B8-59DE-4378-B60F-9FD736700644}" type="sibTrans" cxnId="{3B91EA3D-D366-4F92-A8D5-62655FB73B66}">
      <dgm:prSet/>
      <dgm:spPr/>
      <dgm:t>
        <a:bodyPr/>
        <a:lstStyle/>
        <a:p>
          <a:endParaRPr lang="en-US"/>
        </a:p>
      </dgm:t>
    </dgm:pt>
    <dgm:pt modelId="{469C7A3B-DA54-4894-9DF5-3B2C7DCFDBE4}">
      <dgm:prSet/>
      <dgm:spPr/>
      <dgm:t>
        <a:bodyPr/>
        <a:lstStyle/>
        <a:p>
          <a:pPr rtl="1"/>
          <a:r>
            <a:rPr lang="ar-EG" b="1" dirty="0">
              <a:latin typeface="Arabic Typesetting" panose="03020402040406030203" pitchFamily="66" charset="-78"/>
              <a:cs typeface="Arabic Typesetting" panose="03020402040406030203" pitchFamily="66" charset="-78"/>
            </a:rPr>
            <a:t>. </a:t>
          </a:r>
          <a:endParaRPr lang="en-US" b="1" dirty="0">
            <a:latin typeface="Arabic Typesetting" panose="03020402040406030203" pitchFamily="66" charset="-78"/>
            <a:cs typeface="Arabic Typesetting" panose="03020402040406030203" pitchFamily="66" charset="-78"/>
          </a:endParaRPr>
        </a:p>
      </dgm:t>
    </dgm:pt>
    <dgm:pt modelId="{8FAB07EE-8BD0-4937-9742-3C3CB4A39010}" type="parTrans" cxnId="{5CF2F17B-9B27-462E-9D76-D4A5100B26B0}">
      <dgm:prSet/>
      <dgm:spPr/>
      <dgm:t>
        <a:bodyPr/>
        <a:lstStyle/>
        <a:p>
          <a:endParaRPr lang="en-US"/>
        </a:p>
      </dgm:t>
    </dgm:pt>
    <dgm:pt modelId="{E8BB0B97-FD0A-4481-8752-4D13C0364947}" type="sibTrans" cxnId="{5CF2F17B-9B27-462E-9D76-D4A5100B26B0}">
      <dgm:prSet/>
      <dgm:spPr/>
      <dgm:t>
        <a:bodyPr/>
        <a:lstStyle/>
        <a:p>
          <a:endParaRPr lang="en-US"/>
        </a:p>
      </dgm:t>
    </dgm:pt>
    <dgm:pt modelId="{8D47D749-3830-46AC-B501-702EB8C58970}">
      <dgm:prSet custT="1"/>
      <dgm:spPr/>
      <dgm:t>
        <a:bodyPr/>
        <a:lstStyle/>
        <a:p>
          <a:endParaRPr lang="en-MY" sz="1600" b="1" dirty="0">
            <a:solidFill>
              <a:schemeClr val="tx1"/>
            </a:solidFill>
            <a:latin typeface="Arabic Typesetting" panose="03020402040406030203" pitchFamily="66" charset="-78"/>
            <a:cs typeface="Arabic Typesetting" panose="03020402040406030203" pitchFamily="66" charset="-78"/>
          </a:endParaRPr>
        </a:p>
      </dgm:t>
    </dgm:pt>
    <dgm:pt modelId="{54C1F040-EAFA-4D2B-BE8D-3FA506E13FCF}" type="parTrans" cxnId="{EC6862AF-162D-4A5C-A061-9AE6B05BE606}">
      <dgm:prSet/>
      <dgm:spPr/>
      <dgm:t>
        <a:bodyPr/>
        <a:lstStyle/>
        <a:p>
          <a:endParaRPr lang="en-MY"/>
        </a:p>
      </dgm:t>
    </dgm:pt>
    <dgm:pt modelId="{414E57A6-56E6-44B3-99F6-B20243E62CC4}" type="sibTrans" cxnId="{EC6862AF-162D-4A5C-A061-9AE6B05BE606}">
      <dgm:prSet/>
      <dgm:spPr/>
      <dgm:t>
        <a:bodyPr/>
        <a:lstStyle/>
        <a:p>
          <a:endParaRPr lang="en-MY"/>
        </a:p>
      </dgm:t>
    </dgm:pt>
    <dgm:pt modelId="{F8D1BC24-707E-41D1-87DB-647119F3BF1E}">
      <dgm:prSet custT="1"/>
      <dgm:spPr/>
      <dgm:t>
        <a:bodyPr/>
        <a:lstStyle/>
        <a:p>
          <a:pPr algn="just" rtl="1"/>
          <a:r>
            <a:rPr lang="en-MY" sz="2800" b="1" dirty="0">
              <a:latin typeface="Arabic Typesetting" panose="03020402040406030203" pitchFamily="66" charset="-78"/>
              <a:cs typeface="Arabic Typesetting" panose="03020402040406030203" pitchFamily="66" charset="-78"/>
            </a:rPr>
            <a:t> </a:t>
          </a:r>
        </a:p>
      </dgm:t>
    </dgm:pt>
    <dgm:pt modelId="{39C2C640-6C97-45DC-ADD5-F04841B3D6CF}" type="parTrans" cxnId="{1D141975-C49E-4AA8-ACE8-15CAB0134C87}">
      <dgm:prSet/>
      <dgm:spPr/>
      <dgm:t>
        <a:bodyPr/>
        <a:lstStyle/>
        <a:p>
          <a:endParaRPr lang="en-MY"/>
        </a:p>
      </dgm:t>
    </dgm:pt>
    <dgm:pt modelId="{FC47F837-5ACE-4B4D-B561-6772D8F239CC}" type="sibTrans" cxnId="{1D141975-C49E-4AA8-ACE8-15CAB0134C87}">
      <dgm:prSet/>
      <dgm:spPr/>
      <dgm:t>
        <a:bodyPr/>
        <a:lstStyle/>
        <a:p>
          <a:endParaRPr lang="en-MY"/>
        </a:p>
      </dgm:t>
    </dgm:pt>
    <dgm:pt modelId="{FCC26EF8-5928-471A-8FB1-47DDBF029C95}">
      <dgm:prSet/>
      <dgm:spPr/>
      <dgm:t>
        <a:bodyPr/>
        <a:lstStyle/>
        <a:p>
          <a:endParaRPr lang="en-MY" b="1" dirty="0">
            <a:latin typeface="Arabic Typesetting" panose="03020402040406030203" pitchFamily="66" charset="-78"/>
            <a:cs typeface="Arabic Typesetting" panose="03020402040406030203" pitchFamily="66" charset="-78"/>
          </a:endParaRPr>
        </a:p>
      </dgm:t>
    </dgm:pt>
    <dgm:pt modelId="{D6273BCC-28E9-4253-8119-B08E286F02B7}" type="parTrans" cxnId="{4546DF89-1D9D-43EC-B5BC-EC6D4C3A2FD9}">
      <dgm:prSet/>
      <dgm:spPr/>
      <dgm:t>
        <a:bodyPr/>
        <a:lstStyle/>
        <a:p>
          <a:endParaRPr lang="en-MY"/>
        </a:p>
      </dgm:t>
    </dgm:pt>
    <dgm:pt modelId="{7831CDBF-FC6D-4D46-9987-3459BC7EB92C}" type="sibTrans" cxnId="{4546DF89-1D9D-43EC-B5BC-EC6D4C3A2FD9}">
      <dgm:prSet/>
      <dgm:spPr/>
      <dgm:t>
        <a:bodyPr/>
        <a:lstStyle/>
        <a:p>
          <a:endParaRPr lang="en-MY"/>
        </a:p>
      </dgm:t>
    </dgm:pt>
    <dgm:pt modelId="{E46393B7-CB27-4467-AFAA-B1114DD53305}">
      <dgm:prSet custT="1"/>
      <dgm:spPr/>
      <dgm:t>
        <a:bodyPr/>
        <a:lstStyle/>
        <a:p>
          <a:pPr algn="just" rtl="1"/>
          <a:r>
            <a:rPr lang="ar-EG" sz="2800" b="1" dirty="0">
              <a:solidFill>
                <a:schemeClr val="tx1"/>
              </a:solidFill>
              <a:latin typeface="Arabic Typesetting" panose="03020402040406030203" pitchFamily="66" charset="-78"/>
              <a:cs typeface="Arabic Typesetting" panose="03020402040406030203" pitchFamily="66" charset="-78"/>
            </a:rPr>
            <a:t>4. مصدر للتعلم: يُعد التقويم مصدرا مهما من مصادر تعلم الطلبة. فتقويم المعلم لطلابه يحثهم على مراجعة ما درسوه، وتدقيق أعمالهم، والتفاعل مع أقرانهم لمقارنة أفكارهم؛ ما يجعل تعلمهم أكثر عمقا، كما أن التقويم يُلقى مزيدا من الضوء على الجوانب المهمة الدروس، وما يجب أن يركز عليه الطلبة من مهارات متوقعة من المادة الدراسية. </a:t>
          </a:r>
        </a:p>
        <a:p>
          <a:pPr algn="just" rtl="1"/>
          <a:r>
            <a:rPr lang="ar-EG" sz="2800" b="1" dirty="0">
              <a:solidFill>
                <a:schemeClr val="tx1"/>
              </a:solidFill>
              <a:latin typeface="Arabic Typesetting" panose="03020402040406030203" pitchFamily="66" charset="-78"/>
              <a:cs typeface="Arabic Typesetting" panose="03020402040406030203" pitchFamily="66" charset="-78"/>
            </a:rPr>
            <a:t>5. زيادة فاعلية التدريس: يُعد التقويم جزءا لا يتجزأ من العملية التدريسية؛ حيث يقدم مؤشرات للمعلم عن فاعلية تدريسه، والجوانب التي تحتاج إلى إعادة النظر، فنتائج الاختبارات يمكن أو توجِّه المعلم إلى الجوانب التي تحتاج إلى التحسين، وذلك بتقديم مزيد من الأمثلة التوضيحية لمفاهم معينة أو تنويع التطبيقات أو تعديل أسلوب تدريسه وفقا لاحتياجات الطلبة</a:t>
          </a:r>
        </a:p>
        <a:p>
          <a:pPr algn="just" rtl="1"/>
          <a:endParaRPr lang="en-MY" sz="2800" b="1" dirty="0">
            <a:solidFill>
              <a:schemeClr val="tx1"/>
            </a:solidFill>
            <a:latin typeface="Arabic Typesetting" panose="03020402040406030203" pitchFamily="66" charset="-78"/>
            <a:cs typeface="Arabic Typesetting" panose="03020402040406030203" pitchFamily="66" charset="-78"/>
          </a:endParaRPr>
        </a:p>
        <a:p>
          <a:pPr algn="just" rtl="1"/>
          <a:r>
            <a:rPr lang="ar-EG" sz="2400" b="1" dirty="0">
              <a:solidFill>
                <a:schemeClr val="tx1"/>
              </a:solidFill>
              <a:latin typeface="Arabic Typesetting" panose="03020402040406030203" pitchFamily="66" charset="-78"/>
              <a:cs typeface="Arabic Typesetting" panose="03020402040406030203" pitchFamily="66" charset="-78"/>
            </a:rPr>
            <a:t>.	</a:t>
          </a:r>
          <a:r>
            <a:rPr lang="en-MY" sz="2800" b="1" dirty="0">
              <a:solidFill>
                <a:schemeClr val="tx1"/>
              </a:solidFill>
              <a:latin typeface="Arabic Typesetting" panose="03020402040406030203" pitchFamily="66" charset="-78"/>
              <a:cs typeface="Arabic Typesetting" panose="03020402040406030203" pitchFamily="66" charset="-78"/>
            </a:rPr>
            <a:t> </a:t>
          </a:r>
        </a:p>
        <a:p>
          <a:pPr algn="l" rtl="1"/>
          <a:endParaRPr lang="en-MY" sz="2000" b="1" dirty="0">
            <a:solidFill>
              <a:schemeClr val="tx1"/>
            </a:solidFill>
            <a:latin typeface="Arabic Typesetting" panose="03020402040406030203" pitchFamily="66" charset="-78"/>
            <a:cs typeface="Arabic Typesetting" panose="03020402040406030203" pitchFamily="66" charset="-78"/>
          </a:endParaRPr>
        </a:p>
      </dgm:t>
    </dgm:pt>
    <dgm:pt modelId="{492BDED7-04EB-4108-A5F9-4330742B6EE8}" type="parTrans" cxnId="{2E2D6FEE-B23E-47BB-8AE7-9F4A9446AF98}">
      <dgm:prSet/>
      <dgm:spPr/>
      <dgm:t>
        <a:bodyPr/>
        <a:lstStyle/>
        <a:p>
          <a:endParaRPr lang="en-MY"/>
        </a:p>
      </dgm:t>
    </dgm:pt>
    <dgm:pt modelId="{00192184-7CB6-4277-9888-139DA8B9F3A9}" type="sibTrans" cxnId="{2E2D6FEE-B23E-47BB-8AE7-9F4A9446AF98}">
      <dgm:prSet/>
      <dgm:spPr/>
      <dgm:t>
        <a:bodyPr/>
        <a:lstStyle/>
        <a:p>
          <a:endParaRPr lang="en-MY"/>
        </a:p>
      </dgm:t>
    </dgm:pt>
    <dgm:pt modelId="{F446453C-995D-4642-B41A-59ED6344AB10}" type="pres">
      <dgm:prSet presAssocID="{0CECEB3B-B9C4-4E69-9F8E-8084A4D01F6D}" presName="vert0" presStyleCnt="0">
        <dgm:presLayoutVars>
          <dgm:dir/>
          <dgm:animOne val="branch"/>
          <dgm:animLvl val="lvl"/>
        </dgm:presLayoutVars>
      </dgm:prSet>
      <dgm:spPr/>
    </dgm:pt>
    <dgm:pt modelId="{54D2FDE8-46BA-4A8D-805A-C811DFDD9AEB}" type="pres">
      <dgm:prSet presAssocID="{3BD8ECDB-9D4B-4FF4-877F-F776B7D1EAFF}" presName="thickLine" presStyleLbl="alignNode1" presStyleIdx="0" presStyleCnt="8"/>
      <dgm:spPr/>
    </dgm:pt>
    <dgm:pt modelId="{711D9AAA-CCF4-45A9-ABFF-02840E3F8CBB}" type="pres">
      <dgm:prSet presAssocID="{3BD8ECDB-9D4B-4FF4-877F-F776B7D1EAFF}" presName="horz1" presStyleCnt="0"/>
      <dgm:spPr/>
    </dgm:pt>
    <dgm:pt modelId="{D5B128C4-966E-4C56-9CDE-5BC46C6226AF}" type="pres">
      <dgm:prSet presAssocID="{3BD8ECDB-9D4B-4FF4-877F-F776B7D1EAFF}" presName="tx1" presStyleLbl="revTx" presStyleIdx="0" presStyleCnt="8"/>
      <dgm:spPr/>
    </dgm:pt>
    <dgm:pt modelId="{DBFD079A-C802-45FD-A27D-89531112513D}" type="pres">
      <dgm:prSet presAssocID="{3BD8ECDB-9D4B-4FF4-877F-F776B7D1EAFF}" presName="vert1" presStyleCnt="0"/>
      <dgm:spPr/>
    </dgm:pt>
    <dgm:pt modelId="{CA6E65A8-595C-4EAD-8F5D-62D5ACE9B31E}" type="pres">
      <dgm:prSet presAssocID="{F8D1BC24-707E-41D1-87DB-647119F3BF1E}" presName="thickLine" presStyleLbl="alignNode1" presStyleIdx="1" presStyleCnt="8"/>
      <dgm:spPr/>
    </dgm:pt>
    <dgm:pt modelId="{7EE66948-F92B-4845-8B87-02669E774317}" type="pres">
      <dgm:prSet presAssocID="{F8D1BC24-707E-41D1-87DB-647119F3BF1E}" presName="horz1" presStyleCnt="0"/>
      <dgm:spPr/>
    </dgm:pt>
    <dgm:pt modelId="{EF955B8F-CA53-48E7-95A7-1696FF6F5BA7}" type="pres">
      <dgm:prSet presAssocID="{F8D1BC24-707E-41D1-87DB-647119F3BF1E}" presName="tx1" presStyleLbl="revTx" presStyleIdx="1" presStyleCnt="8" custScaleY="220001"/>
      <dgm:spPr/>
    </dgm:pt>
    <dgm:pt modelId="{DE1A6293-E57F-4197-8256-63DB92C58728}" type="pres">
      <dgm:prSet presAssocID="{F8D1BC24-707E-41D1-87DB-647119F3BF1E}" presName="vert1" presStyleCnt="0"/>
      <dgm:spPr/>
    </dgm:pt>
    <dgm:pt modelId="{0FB24C48-6CB1-408E-BB5F-0520592DF371}" type="pres">
      <dgm:prSet presAssocID="{FCC26EF8-5928-471A-8FB1-47DDBF029C95}" presName="thickLine" presStyleLbl="alignNode1" presStyleIdx="2" presStyleCnt="8"/>
      <dgm:spPr/>
    </dgm:pt>
    <dgm:pt modelId="{B78BE1F4-E16B-4325-8EAB-A107A4B6585D}" type="pres">
      <dgm:prSet presAssocID="{FCC26EF8-5928-471A-8FB1-47DDBF029C95}" presName="horz1" presStyleCnt="0"/>
      <dgm:spPr/>
    </dgm:pt>
    <dgm:pt modelId="{E774C913-8501-4618-80A5-A627DDDE1FAB}" type="pres">
      <dgm:prSet presAssocID="{FCC26EF8-5928-471A-8FB1-47DDBF029C95}" presName="tx1" presStyleLbl="revTx" presStyleIdx="2" presStyleCnt="8"/>
      <dgm:spPr/>
    </dgm:pt>
    <dgm:pt modelId="{1DB4C39B-351A-4856-AC97-5A8D6B44D413}" type="pres">
      <dgm:prSet presAssocID="{FCC26EF8-5928-471A-8FB1-47DDBF029C95}" presName="vert1" presStyleCnt="0"/>
      <dgm:spPr/>
    </dgm:pt>
    <dgm:pt modelId="{EA09E6F6-196D-4F6E-BADE-0E31C708B064}" type="pres">
      <dgm:prSet presAssocID="{E46393B7-CB27-4467-AFAA-B1114DD53305}" presName="thickLine" presStyleLbl="alignNode1" presStyleIdx="3" presStyleCnt="8"/>
      <dgm:spPr/>
    </dgm:pt>
    <dgm:pt modelId="{D878FE2A-F7DD-4A3A-908B-0D9E45962954}" type="pres">
      <dgm:prSet presAssocID="{E46393B7-CB27-4467-AFAA-B1114DD53305}" presName="horz1" presStyleCnt="0"/>
      <dgm:spPr/>
    </dgm:pt>
    <dgm:pt modelId="{304C6A17-EA37-4137-A7CD-A456F2D498FA}" type="pres">
      <dgm:prSet presAssocID="{E46393B7-CB27-4467-AFAA-B1114DD53305}" presName="tx1" presStyleLbl="revTx" presStyleIdx="3" presStyleCnt="8" custScaleY="1184174" custLinFactY="-38617" custLinFactNeighborX="441" custLinFactNeighborY="-100000"/>
      <dgm:spPr/>
    </dgm:pt>
    <dgm:pt modelId="{92B77F08-2196-4C47-83B2-BE10D01A0A22}" type="pres">
      <dgm:prSet presAssocID="{E46393B7-CB27-4467-AFAA-B1114DD53305}" presName="vert1" presStyleCnt="0"/>
      <dgm:spPr/>
    </dgm:pt>
    <dgm:pt modelId="{4E789C05-AE81-4748-89EC-C2483E199D05}" type="pres">
      <dgm:prSet presAssocID="{8D47D749-3830-46AC-B501-702EB8C58970}" presName="thickLine" presStyleLbl="alignNode1" presStyleIdx="4" presStyleCnt="8" custLinFactY="-100000" custLinFactNeighborX="1237" custLinFactNeighborY="-170765"/>
      <dgm:spPr/>
    </dgm:pt>
    <dgm:pt modelId="{4D0743EF-5116-4785-BC5B-3FA765DF5C98}" type="pres">
      <dgm:prSet presAssocID="{8D47D749-3830-46AC-B501-702EB8C58970}" presName="horz1" presStyleCnt="0"/>
      <dgm:spPr/>
    </dgm:pt>
    <dgm:pt modelId="{C3BD5626-5420-44D5-A0C2-344E211651B1}" type="pres">
      <dgm:prSet presAssocID="{8D47D749-3830-46AC-B501-702EB8C58970}" presName="tx1" presStyleLbl="revTx" presStyleIdx="4" presStyleCnt="8" custLinFactY="-100000" custLinFactNeighborX="-5" custLinFactNeighborY="-101010"/>
      <dgm:spPr/>
    </dgm:pt>
    <dgm:pt modelId="{0806CBCF-2A1C-40A4-B09C-89F678605295}" type="pres">
      <dgm:prSet presAssocID="{8D47D749-3830-46AC-B501-702EB8C58970}" presName="vert1" presStyleCnt="0"/>
      <dgm:spPr/>
    </dgm:pt>
    <dgm:pt modelId="{6BEC8C10-4902-4DF9-8709-1E69B6371CE4}" type="pres">
      <dgm:prSet presAssocID="{AFA97834-9DD6-4E2D-BEC8-85CECD2DB075}" presName="thickLine" presStyleLbl="alignNode1" presStyleIdx="5" presStyleCnt="8"/>
      <dgm:spPr/>
    </dgm:pt>
    <dgm:pt modelId="{1F3D5D75-D850-4B39-9198-01A4898BEF71}" type="pres">
      <dgm:prSet presAssocID="{AFA97834-9DD6-4E2D-BEC8-85CECD2DB075}" presName="horz1" presStyleCnt="0"/>
      <dgm:spPr/>
    </dgm:pt>
    <dgm:pt modelId="{0B6D2EBB-6B94-4FC5-A49A-6F08F9856399}" type="pres">
      <dgm:prSet presAssocID="{AFA97834-9DD6-4E2D-BEC8-85CECD2DB075}" presName="tx1" presStyleLbl="revTx" presStyleIdx="5" presStyleCnt="8"/>
      <dgm:spPr/>
    </dgm:pt>
    <dgm:pt modelId="{383FA8DD-3232-418C-A712-9AB22BF72992}" type="pres">
      <dgm:prSet presAssocID="{AFA97834-9DD6-4E2D-BEC8-85CECD2DB075}" presName="vert1" presStyleCnt="0"/>
      <dgm:spPr/>
    </dgm:pt>
    <dgm:pt modelId="{977EE357-B178-4E46-9882-7FD2D682E75C}" type="pres">
      <dgm:prSet presAssocID="{7321F14C-5CE4-48C5-AC17-9ECBA09521D0}" presName="thickLine" presStyleLbl="alignNode1" presStyleIdx="6" presStyleCnt="8"/>
      <dgm:spPr/>
    </dgm:pt>
    <dgm:pt modelId="{09727240-48D6-4D53-BEC8-E4AC91B380AD}" type="pres">
      <dgm:prSet presAssocID="{7321F14C-5CE4-48C5-AC17-9ECBA09521D0}" presName="horz1" presStyleCnt="0"/>
      <dgm:spPr/>
    </dgm:pt>
    <dgm:pt modelId="{0955384F-9A6F-4784-A746-127F9B90B050}" type="pres">
      <dgm:prSet presAssocID="{7321F14C-5CE4-48C5-AC17-9ECBA09521D0}" presName="tx1" presStyleLbl="revTx" presStyleIdx="6" presStyleCnt="8"/>
      <dgm:spPr/>
    </dgm:pt>
    <dgm:pt modelId="{9697FFD6-58E9-4167-A81C-5B3BD384EE0A}" type="pres">
      <dgm:prSet presAssocID="{7321F14C-5CE4-48C5-AC17-9ECBA09521D0}" presName="vert1" presStyleCnt="0"/>
      <dgm:spPr/>
    </dgm:pt>
    <dgm:pt modelId="{C11EBBCD-F661-430B-B60B-AA55C3EF309C}" type="pres">
      <dgm:prSet presAssocID="{469C7A3B-DA54-4894-9DF5-3B2C7DCFDBE4}" presName="thickLine" presStyleLbl="alignNode1" presStyleIdx="7" presStyleCnt="8"/>
      <dgm:spPr/>
    </dgm:pt>
    <dgm:pt modelId="{BF6DED05-F789-4B80-B273-C2F3E5D3C769}" type="pres">
      <dgm:prSet presAssocID="{469C7A3B-DA54-4894-9DF5-3B2C7DCFDBE4}" presName="horz1" presStyleCnt="0"/>
      <dgm:spPr/>
    </dgm:pt>
    <dgm:pt modelId="{3CFA86CD-F746-4187-BC6D-F080092F9678}" type="pres">
      <dgm:prSet presAssocID="{469C7A3B-DA54-4894-9DF5-3B2C7DCFDBE4}" presName="tx1" presStyleLbl="revTx" presStyleIdx="7" presStyleCnt="8"/>
      <dgm:spPr/>
    </dgm:pt>
    <dgm:pt modelId="{C79747C7-8097-4A36-9547-F2B7EA171871}" type="pres">
      <dgm:prSet presAssocID="{469C7A3B-DA54-4894-9DF5-3B2C7DCFDBE4}" presName="vert1" presStyleCnt="0"/>
      <dgm:spPr/>
    </dgm:pt>
  </dgm:ptLst>
  <dgm:cxnLst>
    <dgm:cxn modelId="{B69C8208-E6BA-4EAF-B8C3-6E4616ED329B}" type="presOf" srcId="{469C7A3B-DA54-4894-9DF5-3B2C7DCFDBE4}" destId="{3CFA86CD-F746-4187-BC6D-F080092F9678}" srcOrd="0" destOrd="0" presId="urn:microsoft.com/office/officeart/2008/layout/LinedList"/>
    <dgm:cxn modelId="{52FCE51A-2B5D-4F45-B746-973323794683}" type="presOf" srcId="{FCC26EF8-5928-471A-8FB1-47DDBF029C95}" destId="{E774C913-8501-4618-80A5-A627DDDE1FAB}" srcOrd="0" destOrd="0" presId="urn:microsoft.com/office/officeart/2008/layout/LinedList"/>
    <dgm:cxn modelId="{AF91031F-81DB-43BA-9743-7705E0FCC6D0}" srcId="{0CECEB3B-B9C4-4E69-9F8E-8084A4D01F6D}" destId="{3BD8ECDB-9D4B-4FF4-877F-F776B7D1EAFF}" srcOrd="0" destOrd="0" parTransId="{E85558EF-2439-4B02-B9A3-C6C10A0A91B1}" sibTransId="{E4A3D336-B8BA-4415-B985-FBA3516FE969}"/>
    <dgm:cxn modelId="{623E342D-5D8D-4644-899F-1FCC7EFC72DA}" type="presOf" srcId="{8D47D749-3830-46AC-B501-702EB8C58970}" destId="{C3BD5626-5420-44D5-A0C2-344E211651B1}" srcOrd="0" destOrd="0" presId="urn:microsoft.com/office/officeart/2008/layout/LinedList"/>
    <dgm:cxn modelId="{586C8E32-9E08-4BF2-A663-4C512E4CF50E}" type="presOf" srcId="{3BD8ECDB-9D4B-4FF4-877F-F776B7D1EAFF}" destId="{D5B128C4-966E-4C56-9CDE-5BC46C6226AF}" srcOrd="0" destOrd="0" presId="urn:microsoft.com/office/officeart/2008/layout/LinedList"/>
    <dgm:cxn modelId="{23234D35-F58C-460D-AC5C-96FBC00A89AF}" type="presOf" srcId="{AFA97834-9DD6-4E2D-BEC8-85CECD2DB075}" destId="{0B6D2EBB-6B94-4FC5-A49A-6F08F9856399}" srcOrd="0" destOrd="0" presId="urn:microsoft.com/office/officeart/2008/layout/LinedList"/>
    <dgm:cxn modelId="{3B91EA3D-D366-4F92-A8D5-62655FB73B66}" srcId="{0CECEB3B-B9C4-4E69-9F8E-8084A4D01F6D}" destId="{7321F14C-5CE4-48C5-AC17-9ECBA09521D0}" srcOrd="6" destOrd="0" parTransId="{F8A16DDF-44A7-4A00-9586-5F865AD3642F}" sibTransId="{C0A742B8-59DE-4378-B60F-9FD736700644}"/>
    <dgm:cxn modelId="{842FC865-69AB-409F-88BC-3E394F7C1964}" type="presOf" srcId="{E46393B7-CB27-4467-AFAA-B1114DD53305}" destId="{304C6A17-EA37-4137-A7CD-A456F2D498FA}" srcOrd="0" destOrd="0" presId="urn:microsoft.com/office/officeart/2008/layout/LinedList"/>
    <dgm:cxn modelId="{18EE2151-061C-4CB3-B3B6-17979CAE05F1}" type="presOf" srcId="{7321F14C-5CE4-48C5-AC17-9ECBA09521D0}" destId="{0955384F-9A6F-4784-A746-127F9B90B050}" srcOrd="0" destOrd="0" presId="urn:microsoft.com/office/officeart/2008/layout/LinedList"/>
    <dgm:cxn modelId="{1D141975-C49E-4AA8-ACE8-15CAB0134C87}" srcId="{0CECEB3B-B9C4-4E69-9F8E-8084A4D01F6D}" destId="{F8D1BC24-707E-41D1-87DB-647119F3BF1E}" srcOrd="1" destOrd="0" parTransId="{39C2C640-6C97-45DC-ADD5-F04841B3D6CF}" sibTransId="{FC47F837-5ACE-4B4D-B561-6772D8F239CC}"/>
    <dgm:cxn modelId="{5CF2F17B-9B27-462E-9D76-D4A5100B26B0}" srcId="{0CECEB3B-B9C4-4E69-9F8E-8084A4D01F6D}" destId="{469C7A3B-DA54-4894-9DF5-3B2C7DCFDBE4}" srcOrd="7" destOrd="0" parTransId="{8FAB07EE-8BD0-4937-9742-3C3CB4A39010}" sibTransId="{E8BB0B97-FD0A-4481-8752-4D13C0364947}"/>
    <dgm:cxn modelId="{4546DF89-1D9D-43EC-B5BC-EC6D4C3A2FD9}" srcId="{0CECEB3B-B9C4-4E69-9F8E-8084A4D01F6D}" destId="{FCC26EF8-5928-471A-8FB1-47DDBF029C95}" srcOrd="2" destOrd="0" parTransId="{D6273BCC-28E9-4253-8119-B08E286F02B7}" sibTransId="{7831CDBF-FC6D-4D46-9987-3459BC7EB92C}"/>
    <dgm:cxn modelId="{EC6862AF-162D-4A5C-A061-9AE6B05BE606}" srcId="{0CECEB3B-B9C4-4E69-9F8E-8084A4D01F6D}" destId="{8D47D749-3830-46AC-B501-702EB8C58970}" srcOrd="4" destOrd="0" parTransId="{54C1F040-EAFA-4D2B-BE8D-3FA506E13FCF}" sibTransId="{414E57A6-56E6-44B3-99F6-B20243E62CC4}"/>
    <dgm:cxn modelId="{0E9461C0-54A1-47A3-814C-27C1D6ACED7D}" srcId="{0CECEB3B-B9C4-4E69-9F8E-8084A4D01F6D}" destId="{AFA97834-9DD6-4E2D-BEC8-85CECD2DB075}" srcOrd="5" destOrd="0" parTransId="{40A5E560-C456-4168-9F6E-99A50490D91D}" sibTransId="{2A48FF72-D8B2-4F75-B761-3AEE2D950681}"/>
    <dgm:cxn modelId="{278AD6D0-CF41-4A2E-9CF8-C170A3D8105B}" type="presOf" srcId="{0CECEB3B-B9C4-4E69-9F8E-8084A4D01F6D}" destId="{F446453C-995D-4642-B41A-59ED6344AB10}" srcOrd="0" destOrd="0" presId="urn:microsoft.com/office/officeart/2008/layout/LinedList"/>
    <dgm:cxn modelId="{2E2D6FEE-B23E-47BB-8AE7-9F4A9446AF98}" srcId="{0CECEB3B-B9C4-4E69-9F8E-8084A4D01F6D}" destId="{E46393B7-CB27-4467-AFAA-B1114DD53305}" srcOrd="3" destOrd="0" parTransId="{492BDED7-04EB-4108-A5F9-4330742B6EE8}" sibTransId="{00192184-7CB6-4277-9888-139DA8B9F3A9}"/>
    <dgm:cxn modelId="{8E6888FE-69FD-4385-977F-B61EE5890276}" type="presOf" srcId="{F8D1BC24-707E-41D1-87DB-647119F3BF1E}" destId="{EF955B8F-CA53-48E7-95A7-1696FF6F5BA7}" srcOrd="0" destOrd="0" presId="urn:microsoft.com/office/officeart/2008/layout/LinedList"/>
    <dgm:cxn modelId="{4B8D8566-FD5F-4E55-902F-B5078B8702E1}" type="presParOf" srcId="{F446453C-995D-4642-B41A-59ED6344AB10}" destId="{54D2FDE8-46BA-4A8D-805A-C811DFDD9AEB}" srcOrd="0" destOrd="0" presId="urn:microsoft.com/office/officeart/2008/layout/LinedList"/>
    <dgm:cxn modelId="{0D2D7441-0336-4C6B-9AA9-39344A2E0007}" type="presParOf" srcId="{F446453C-995D-4642-B41A-59ED6344AB10}" destId="{711D9AAA-CCF4-45A9-ABFF-02840E3F8CBB}" srcOrd="1" destOrd="0" presId="urn:microsoft.com/office/officeart/2008/layout/LinedList"/>
    <dgm:cxn modelId="{69A09869-532F-4CD6-A26F-E70C1835CFE8}" type="presParOf" srcId="{711D9AAA-CCF4-45A9-ABFF-02840E3F8CBB}" destId="{D5B128C4-966E-4C56-9CDE-5BC46C6226AF}" srcOrd="0" destOrd="0" presId="urn:microsoft.com/office/officeart/2008/layout/LinedList"/>
    <dgm:cxn modelId="{6C79C342-4A7B-415A-BD29-EB0230CB5ACF}" type="presParOf" srcId="{711D9AAA-CCF4-45A9-ABFF-02840E3F8CBB}" destId="{DBFD079A-C802-45FD-A27D-89531112513D}" srcOrd="1" destOrd="0" presId="urn:microsoft.com/office/officeart/2008/layout/LinedList"/>
    <dgm:cxn modelId="{4409761E-793E-40BD-A46A-601C2625E132}" type="presParOf" srcId="{F446453C-995D-4642-B41A-59ED6344AB10}" destId="{CA6E65A8-595C-4EAD-8F5D-62D5ACE9B31E}" srcOrd="2" destOrd="0" presId="urn:microsoft.com/office/officeart/2008/layout/LinedList"/>
    <dgm:cxn modelId="{8DA8D3C7-72F2-4B2D-8F99-84DE4D6C2888}" type="presParOf" srcId="{F446453C-995D-4642-B41A-59ED6344AB10}" destId="{7EE66948-F92B-4845-8B87-02669E774317}" srcOrd="3" destOrd="0" presId="urn:microsoft.com/office/officeart/2008/layout/LinedList"/>
    <dgm:cxn modelId="{4A760526-D404-4EB6-A056-9ED9BCE1F342}" type="presParOf" srcId="{7EE66948-F92B-4845-8B87-02669E774317}" destId="{EF955B8F-CA53-48E7-95A7-1696FF6F5BA7}" srcOrd="0" destOrd="0" presId="urn:microsoft.com/office/officeart/2008/layout/LinedList"/>
    <dgm:cxn modelId="{8ED97E35-2551-482E-8501-AB26141A6121}" type="presParOf" srcId="{7EE66948-F92B-4845-8B87-02669E774317}" destId="{DE1A6293-E57F-4197-8256-63DB92C58728}" srcOrd="1" destOrd="0" presId="urn:microsoft.com/office/officeart/2008/layout/LinedList"/>
    <dgm:cxn modelId="{F8BAB733-756D-4ACA-9441-712AEE742F99}" type="presParOf" srcId="{F446453C-995D-4642-B41A-59ED6344AB10}" destId="{0FB24C48-6CB1-408E-BB5F-0520592DF371}" srcOrd="4" destOrd="0" presId="urn:microsoft.com/office/officeart/2008/layout/LinedList"/>
    <dgm:cxn modelId="{3D6CC683-F57C-4A39-9A84-65DB6C69A2DD}" type="presParOf" srcId="{F446453C-995D-4642-B41A-59ED6344AB10}" destId="{B78BE1F4-E16B-4325-8EAB-A107A4B6585D}" srcOrd="5" destOrd="0" presId="urn:microsoft.com/office/officeart/2008/layout/LinedList"/>
    <dgm:cxn modelId="{24250442-EE68-43E0-B13F-E703328ADB05}" type="presParOf" srcId="{B78BE1F4-E16B-4325-8EAB-A107A4B6585D}" destId="{E774C913-8501-4618-80A5-A627DDDE1FAB}" srcOrd="0" destOrd="0" presId="urn:microsoft.com/office/officeart/2008/layout/LinedList"/>
    <dgm:cxn modelId="{9AA234B9-EB6D-4A6B-B2A1-85B446E7E636}" type="presParOf" srcId="{B78BE1F4-E16B-4325-8EAB-A107A4B6585D}" destId="{1DB4C39B-351A-4856-AC97-5A8D6B44D413}" srcOrd="1" destOrd="0" presId="urn:microsoft.com/office/officeart/2008/layout/LinedList"/>
    <dgm:cxn modelId="{455D3914-B00A-4345-A28F-037711922267}" type="presParOf" srcId="{F446453C-995D-4642-B41A-59ED6344AB10}" destId="{EA09E6F6-196D-4F6E-BADE-0E31C708B064}" srcOrd="6" destOrd="0" presId="urn:microsoft.com/office/officeart/2008/layout/LinedList"/>
    <dgm:cxn modelId="{97ADE095-D809-47FD-960B-3245C63AE2EE}" type="presParOf" srcId="{F446453C-995D-4642-B41A-59ED6344AB10}" destId="{D878FE2A-F7DD-4A3A-908B-0D9E45962954}" srcOrd="7" destOrd="0" presId="urn:microsoft.com/office/officeart/2008/layout/LinedList"/>
    <dgm:cxn modelId="{AA90F5D9-FAE0-436A-9F6E-0FB5A3153026}" type="presParOf" srcId="{D878FE2A-F7DD-4A3A-908B-0D9E45962954}" destId="{304C6A17-EA37-4137-A7CD-A456F2D498FA}" srcOrd="0" destOrd="0" presId="urn:microsoft.com/office/officeart/2008/layout/LinedList"/>
    <dgm:cxn modelId="{126444F3-3C2D-4EF5-A1FC-D80FE1C9F84B}" type="presParOf" srcId="{D878FE2A-F7DD-4A3A-908B-0D9E45962954}" destId="{92B77F08-2196-4C47-83B2-BE10D01A0A22}" srcOrd="1" destOrd="0" presId="urn:microsoft.com/office/officeart/2008/layout/LinedList"/>
    <dgm:cxn modelId="{BC88471A-0902-4248-930A-5527DEBD4714}" type="presParOf" srcId="{F446453C-995D-4642-B41A-59ED6344AB10}" destId="{4E789C05-AE81-4748-89EC-C2483E199D05}" srcOrd="8" destOrd="0" presId="urn:microsoft.com/office/officeart/2008/layout/LinedList"/>
    <dgm:cxn modelId="{5BA0743D-EDF7-44AF-9AB3-C9BB7CA29C7A}" type="presParOf" srcId="{F446453C-995D-4642-B41A-59ED6344AB10}" destId="{4D0743EF-5116-4785-BC5B-3FA765DF5C98}" srcOrd="9" destOrd="0" presId="urn:microsoft.com/office/officeart/2008/layout/LinedList"/>
    <dgm:cxn modelId="{68987DDA-D4AC-41F0-B060-7C39DDF74B1C}" type="presParOf" srcId="{4D0743EF-5116-4785-BC5B-3FA765DF5C98}" destId="{C3BD5626-5420-44D5-A0C2-344E211651B1}" srcOrd="0" destOrd="0" presId="urn:microsoft.com/office/officeart/2008/layout/LinedList"/>
    <dgm:cxn modelId="{98561888-FF9F-4FC8-B515-2C0BF852E385}" type="presParOf" srcId="{4D0743EF-5116-4785-BC5B-3FA765DF5C98}" destId="{0806CBCF-2A1C-40A4-B09C-89F678605295}" srcOrd="1" destOrd="0" presId="urn:microsoft.com/office/officeart/2008/layout/LinedList"/>
    <dgm:cxn modelId="{A808B9D4-3A5A-4810-A010-5751105F61B0}" type="presParOf" srcId="{F446453C-995D-4642-B41A-59ED6344AB10}" destId="{6BEC8C10-4902-4DF9-8709-1E69B6371CE4}" srcOrd="10" destOrd="0" presId="urn:microsoft.com/office/officeart/2008/layout/LinedList"/>
    <dgm:cxn modelId="{104BDF38-13BD-4524-8CF7-0B686472A2A4}" type="presParOf" srcId="{F446453C-995D-4642-B41A-59ED6344AB10}" destId="{1F3D5D75-D850-4B39-9198-01A4898BEF71}" srcOrd="11" destOrd="0" presId="urn:microsoft.com/office/officeart/2008/layout/LinedList"/>
    <dgm:cxn modelId="{D02B5EB2-5EFD-4B2C-A2EC-85F633B7DD37}" type="presParOf" srcId="{1F3D5D75-D850-4B39-9198-01A4898BEF71}" destId="{0B6D2EBB-6B94-4FC5-A49A-6F08F9856399}" srcOrd="0" destOrd="0" presId="urn:microsoft.com/office/officeart/2008/layout/LinedList"/>
    <dgm:cxn modelId="{1240C730-93C5-4241-915F-CD26E3225A4A}" type="presParOf" srcId="{1F3D5D75-D850-4B39-9198-01A4898BEF71}" destId="{383FA8DD-3232-418C-A712-9AB22BF72992}" srcOrd="1" destOrd="0" presId="urn:microsoft.com/office/officeart/2008/layout/LinedList"/>
    <dgm:cxn modelId="{48279B1E-EA85-44A1-A2FB-3B01337A2FFB}" type="presParOf" srcId="{F446453C-995D-4642-B41A-59ED6344AB10}" destId="{977EE357-B178-4E46-9882-7FD2D682E75C}" srcOrd="12" destOrd="0" presId="urn:microsoft.com/office/officeart/2008/layout/LinedList"/>
    <dgm:cxn modelId="{0621DA39-6C87-4E4F-A4AE-CEE8EDB25DC2}" type="presParOf" srcId="{F446453C-995D-4642-B41A-59ED6344AB10}" destId="{09727240-48D6-4D53-BEC8-E4AC91B380AD}" srcOrd="13" destOrd="0" presId="urn:microsoft.com/office/officeart/2008/layout/LinedList"/>
    <dgm:cxn modelId="{8D5CB853-F389-4118-BF06-B5BF95262753}" type="presParOf" srcId="{09727240-48D6-4D53-BEC8-E4AC91B380AD}" destId="{0955384F-9A6F-4784-A746-127F9B90B050}" srcOrd="0" destOrd="0" presId="urn:microsoft.com/office/officeart/2008/layout/LinedList"/>
    <dgm:cxn modelId="{062E1B21-3FAC-4DFA-A2B2-9387F2B5146F}" type="presParOf" srcId="{09727240-48D6-4D53-BEC8-E4AC91B380AD}" destId="{9697FFD6-58E9-4167-A81C-5B3BD384EE0A}" srcOrd="1" destOrd="0" presId="urn:microsoft.com/office/officeart/2008/layout/LinedList"/>
    <dgm:cxn modelId="{44DD37E1-E6E1-4C66-A736-F34F38B4FA4C}" type="presParOf" srcId="{F446453C-995D-4642-B41A-59ED6344AB10}" destId="{C11EBBCD-F661-430B-B60B-AA55C3EF309C}" srcOrd="14" destOrd="0" presId="urn:microsoft.com/office/officeart/2008/layout/LinedList"/>
    <dgm:cxn modelId="{115A474A-0BD3-4D74-A02A-8343C524FB57}" type="presParOf" srcId="{F446453C-995D-4642-B41A-59ED6344AB10}" destId="{BF6DED05-F789-4B80-B273-C2F3E5D3C769}" srcOrd="15" destOrd="0" presId="urn:microsoft.com/office/officeart/2008/layout/LinedList"/>
    <dgm:cxn modelId="{416A8BA9-60A0-4989-96A6-4DAB583A0EF8}" type="presParOf" srcId="{BF6DED05-F789-4B80-B273-C2F3E5D3C769}" destId="{3CFA86CD-F746-4187-BC6D-F080092F9678}" srcOrd="0" destOrd="0" presId="urn:microsoft.com/office/officeart/2008/layout/LinedList"/>
    <dgm:cxn modelId="{45B60402-F805-4A35-8922-C173BA548B9E}" type="presParOf" srcId="{BF6DED05-F789-4B80-B273-C2F3E5D3C769}" destId="{C79747C7-8097-4A36-9547-F2B7EA17187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8BA5339-4804-4CCB-9621-C79467AB926B}" type="doc">
      <dgm:prSet loTypeId="urn:microsoft.com/office/officeart/2018/layout/CircleProcess" loCatId="simpleprocesssa" qsTypeId="urn:microsoft.com/office/officeart/2005/8/quickstyle/simple1" qsCatId="simple" csTypeId="urn:microsoft.com/office/officeart/2005/8/colors/colorful1" csCatId="colorful"/>
      <dgm:spPr/>
      <dgm:t>
        <a:bodyPr/>
        <a:lstStyle/>
        <a:p>
          <a:endParaRPr lang="en-US"/>
        </a:p>
      </dgm:t>
    </dgm:pt>
    <dgm:pt modelId="{5C7D9CF6-708F-44A7-B552-8DBE8595A802}">
      <dgm:prSet/>
      <dgm:spPr/>
      <dgm:t>
        <a:bodyPr/>
        <a:lstStyle/>
        <a:p>
          <a:r>
            <a:rPr lang="ar-EG"/>
            <a:t>وآخر دعوانا أن الحمد لله رب العالمين</a:t>
          </a:r>
          <a:endParaRPr lang="en-US"/>
        </a:p>
      </dgm:t>
    </dgm:pt>
    <dgm:pt modelId="{E07BF83E-5C0F-4F14-9DBC-76961A09BA27}" type="parTrans" cxnId="{20C5448F-0751-4735-95A6-BA4A77446640}">
      <dgm:prSet/>
      <dgm:spPr/>
      <dgm:t>
        <a:bodyPr/>
        <a:lstStyle/>
        <a:p>
          <a:endParaRPr lang="en-US"/>
        </a:p>
      </dgm:t>
    </dgm:pt>
    <dgm:pt modelId="{47EC1108-5E91-4456-8817-303D4CEFA9D7}" type="sibTrans" cxnId="{20C5448F-0751-4735-95A6-BA4A77446640}">
      <dgm:prSet/>
      <dgm:spPr/>
      <dgm:t>
        <a:bodyPr/>
        <a:lstStyle/>
        <a:p>
          <a:endParaRPr lang="en-US"/>
        </a:p>
      </dgm:t>
    </dgm:pt>
    <dgm:pt modelId="{15416DF4-DC14-4937-A3DD-D2A229F4A998}">
      <dgm:prSet/>
      <dgm:spPr/>
      <dgm:t>
        <a:bodyPr/>
        <a:lstStyle/>
        <a:p>
          <a:r>
            <a:rPr lang="ar-EG" dirty="0"/>
            <a:t>وشكر لحسن الاستماع </a:t>
          </a:r>
          <a:endParaRPr lang="en-US" dirty="0"/>
        </a:p>
      </dgm:t>
    </dgm:pt>
    <dgm:pt modelId="{6027F71E-D9B2-435F-BFFC-262149FBA368}" type="parTrans" cxnId="{1E5A3ADA-27AA-4313-8764-BDB160CE0083}">
      <dgm:prSet/>
      <dgm:spPr/>
      <dgm:t>
        <a:bodyPr/>
        <a:lstStyle/>
        <a:p>
          <a:endParaRPr lang="en-US"/>
        </a:p>
      </dgm:t>
    </dgm:pt>
    <dgm:pt modelId="{10CFD113-6E96-4F5A-8283-4CC9B19E4D6E}" type="sibTrans" cxnId="{1E5A3ADA-27AA-4313-8764-BDB160CE0083}">
      <dgm:prSet/>
      <dgm:spPr/>
      <dgm:t>
        <a:bodyPr/>
        <a:lstStyle/>
        <a:p>
          <a:endParaRPr lang="en-US"/>
        </a:p>
      </dgm:t>
    </dgm:pt>
    <dgm:pt modelId="{9FB0F112-639C-4681-B669-907D6ACD6141}" type="pres">
      <dgm:prSet presAssocID="{C8BA5339-4804-4CCB-9621-C79467AB926B}" presName="Name0" presStyleCnt="0">
        <dgm:presLayoutVars>
          <dgm:chMax val="11"/>
          <dgm:chPref val="11"/>
          <dgm:dir/>
          <dgm:resizeHandles/>
        </dgm:presLayoutVars>
      </dgm:prSet>
      <dgm:spPr/>
    </dgm:pt>
    <dgm:pt modelId="{B2F5AA6A-D3BA-4884-8D7C-D52EE2F8013D}" type="pres">
      <dgm:prSet presAssocID="{15416DF4-DC14-4937-A3DD-D2A229F4A998}" presName="Accent2" presStyleCnt="0"/>
      <dgm:spPr/>
    </dgm:pt>
    <dgm:pt modelId="{4BE76773-AD74-4856-9F00-03F80C843BE9}" type="pres">
      <dgm:prSet presAssocID="{15416DF4-DC14-4937-A3DD-D2A229F4A998}" presName="Accent" presStyleLbl="node1" presStyleIdx="0" presStyleCnt="4"/>
      <dgm:spPr/>
    </dgm:pt>
    <dgm:pt modelId="{A2F92F8A-082B-47CE-8852-A9A41087184E}" type="pres">
      <dgm:prSet presAssocID="{15416DF4-DC14-4937-A3DD-D2A229F4A998}" presName="ParentBackground2" presStyleCnt="0"/>
      <dgm:spPr/>
    </dgm:pt>
    <dgm:pt modelId="{A633ECA3-7A36-45FE-BE79-F3D3880B8A2E}" type="pres">
      <dgm:prSet presAssocID="{15416DF4-DC14-4937-A3DD-D2A229F4A998}" presName="ParentBackground" presStyleLbl="node1" presStyleIdx="1" presStyleCnt="4"/>
      <dgm:spPr/>
    </dgm:pt>
    <dgm:pt modelId="{B668F6F2-9326-4955-9114-6FF14F282741}" type="pres">
      <dgm:prSet presAssocID="{15416DF4-DC14-4937-A3DD-D2A229F4A998}" presName="Parent2" presStyleLbl="fgAcc0" presStyleIdx="0" presStyleCnt="0">
        <dgm:presLayoutVars>
          <dgm:chMax val="1"/>
          <dgm:chPref val="1"/>
          <dgm:bulletEnabled val="1"/>
        </dgm:presLayoutVars>
      </dgm:prSet>
      <dgm:spPr/>
    </dgm:pt>
    <dgm:pt modelId="{2FF0377D-E96F-4AE4-91EA-19B9B8D86F7C}" type="pres">
      <dgm:prSet presAssocID="{5C7D9CF6-708F-44A7-B552-8DBE8595A802}" presName="Accent1" presStyleCnt="0"/>
      <dgm:spPr/>
    </dgm:pt>
    <dgm:pt modelId="{E56AAD2C-AE9E-4067-B711-80152688EA79}" type="pres">
      <dgm:prSet presAssocID="{5C7D9CF6-708F-44A7-B552-8DBE8595A802}" presName="Accent" presStyleLbl="node1" presStyleIdx="2" presStyleCnt="4"/>
      <dgm:spPr/>
    </dgm:pt>
    <dgm:pt modelId="{8DBC59B1-3361-423F-A22E-0CBBCA821172}" type="pres">
      <dgm:prSet presAssocID="{5C7D9CF6-708F-44A7-B552-8DBE8595A802}" presName="ParentBackground1" presStyleCnt="0"/>
      <dgm:spPr/>
    </dgm:pt>
    <dgm:pt modelId="{25086EBF-BDD9-4CCD-ABAE-A6B6B00EFB9B}" type="pres">
      <dgm:prSet presAssocID="{5C7D9CF6-708F-44A7-B552-8DBE8595A802}" presName="ParentBackground" presStyleLbl="node1" presStyleIdx="3" presStyleCnt="4"/>
      <dgm:spPr/>
    </dgm:pt>
    <dgm:pt modelId="{707B0CD1-1979-469F-9EA1-9FDB4503DC0A}" type="pres">
      <dgm:prSet presAssocID="{5C7D9CF6-708F-44A7-B552-8DBE8595A802}" presName="Parent1" presStyleLbl="fgAcc0" presStyleIdx="0" presStyleCnt="0">
        <dgm:presLayoutVars>
          <dgm:chMax val="1"/>
          <dgm:chPref val="1"/>
          <dgm:bulletEnabled val="1"/>
        </dgm:presLayoutVars>
      </dgm:prSet>
      <dgm:spPr/>
    </dgm:pt>
  </dgm:ptLst>
  <dgm:cxnLst>
    <dgm:cxn modelId="{20F0BB01-2199-43E2-B734-45CDA93F25B8}" type="presOf" srcId="{15416DF4-DC14-4937-A3DD-D2A229F4A998}" destId="{A633ECA3-7A36-45FE-BE79-F3D3880B8A2E}" srcOrd="0" destOrd="0" presId="urn:microsoft.com/office/officeart/2018/layout/CircleProcess"/>
    <dgm:cxn modelId="{0FBF7049-40C9-43CE-9EC7-0DA3AF29994C}" type="presOf" srcId="{5C7D9CF6-708F-44A7-B552-8DBE8595A802}" destId="{25086EBF-BDD9-4CCD-ABAE-A6B6B00EFB9B}" srcOrd="0" destOrd="0" presId="urn:microsoft.com/office/officeart/2018/layout/CircleProcess"/>
    <dgm:cxn modelId="{20C5448F-0751-4735-95A6-BA4A77446640}" srcId="{C8BA5339-4804-4CCB-9621-C79467AB926B}" destId="{5C7D9CF6-708F-44A7-B552-8DBE8595A802}" srcOrd="0" destOrd="0" parTransId="{E07BF83E-5C0F-4F14-9DBC-76961A09BA27}" sibTransId="{47EC1108-5E91-4456-8817-303D4CEFA9D7}"/>
    <dgm:cxn modelId="{9FDCBFB5-81F5-4A32-989C-2AF8CE18B143}" type="presOf" srcId="{C8BA5339-4804-4CCB-9621-C79467AB926B}" destId="{9FB0F112-639C-4681-B669-907D6ACD6141}" srcOrd="0" destOrd="0" presId="urn:microsoft.com/office/officeart/2018/layout/CircleProcess"/>
    <dgm:cxn modelId="{646B44D8-26CE-4254-9CC1-EA197DC22E58}" type="presOf" srcId="{5C7D9CF6-708F-44A7-B552-8DBE8595A802}" destId="{707B0CD1-1979-469F-9EA1-9FDB4503DC0A}" srcOrd="1" destOrd="0" presId="urn:microsoft.com/office/officeart/2018/layout/CircleProcess"/>
    <dgm:cxn modelId="{1E5A3ADA-27AA-4313-8764-BDB160CE0083}" srcId="{C8BA5339-4804-4CCB-9621-C79467AB926B}" destId="{15416DF4-DC14-4937-A3DD-D2A229F4A998}" srcOrd="1" destOrd="0" parTransId="{6027F71E-D9B2-435F-BFFC-262149FBA368}" sibTransId="{10CFD113-6E96-4F5A-8283-4CC9B19E4D6E}"/>
    <dgm:cxn modelId="{AF1338FC-1BD6-4FC5-97E1-5053ADF8F19F}" type="presOf" srcId="{15416DF4-DC14-4937-A3DD-D2A229F4A998}" destId="{B668F6F2-9326-4955-9114-6FF14F282741}" srcOrd="1" destOrd="0" presId="urn:microsoft.com/office/officeart/2018/layout/CircleProcess"/>
    <dgm:cxn modelId="{A073B03F-2266-488B-838F-505DB1B1BE74}" type="presParOf" srcId="{9FB0F112-639C-4681-B669-907D6ACD6141}" destId="{B2F5AA6A-D3BA-4884-8D7C-D52EE2F8013D}" srcOrd="0" destOrd="0" presId="urn:microsoft.com/office/officeart/2018/layout/CircleProcess"/>
    <dgm:cxn modelId="{E1FCB1B1-124D-4656-A2A1-3EF707175DBF}" type="presParOf" srcId="{B2F5AA6A-D3BA-4884-8D7C-D52EE2F8013D}" destId="{4BE76773-AD74-4856-9F00-03F80C843BE9}" srcOrd="0" destOrd="0" presId="urn:microsoft.com/office/officeart/2018/layout/CircleProcess"/>
    <dgm:cxn modelId="{A2A4ED1A-9087-43C8-8400-9B3ECB80A19E}" type="presParOf" srcId="{9FB0F112-639C-4681-B669-907D6ACD6141}" destId="{A2F92F8A-082B-47CE-8852-A9A41087184E}" srcOrd="1" destOrd="0" presId="urn:microsoft.com/office/officeart/2018/layout/CircleProcess"/>
    <dgm:cxn modelId="{3571072E-75A3-454A-A916-C375C0DBE05C}" type="presParOf" srcId="{A2F92F8A-082B-47CE-8852-A9A41087184E}" destId="{A633ECA3-7A36-45FE-BE79-F3D3880B8A2E}" srcOrd="0" destOrd="0" presId="urn:microsoft.com/office/officeart/2018/layout/CircleProcess"/>
    <dgm:cxn modelId="{5F332F46-E716-43D8-B373-990C4ED3728A}" type="presParOf" srcId="{9FB0F112-639C-4681-B669-907D6ACD6141}" destId="{B668F6F2-9326-4955-9114-6FF14F282741}" srcOrd="2" destOrd="0" presId="urn:microsoft.com/office/officeart/2018/layout/CircleProcess"/>
    <dgm:cxn modelId="{4143C2F7-6B7A-490A-8E3F-7395F6B0F79B}" type="presParOf" srcId="{9FB0F112-639C-4681-B669-907D6ACD6141}" destId="{2FF0377D-E96F-4AE4-91EA-19B9B8D86F7C}" srcOrd="3" destOrd="0" presId="urn:microsoft.com/office/officeart/2018/layout/CircleProcess"/>
    <dgm:cxn modelId="{575BA2D5-99CB-4E1C-81F4-5EEFB7A9C8D2}" type="presParOf" srcId="{2FF0377D-E96F-4AE4-91EA-19B9B8D86F7C}" destId="{E56AAD2C-AE9E-4067-B711-80152688EA79}" srcOrd="0" destOrd="0" presId="urn:microsoft.com/office/officeart/2018/layout/CircleProcess"/>
    <dgm:cxn modelId="{FB696174-4DFA-4D02-9CCA-8534C7931E46}" type="presParOf" srcId="{9FB0F112-639C-4681-B669-907D6ACD6141}" destId="{8DBC59B1-3361-423F-A22E-0CBBCA821172}" srcOrd="4" destOrd="0" presId="urn:microsoft.com/office/officeart/2018/layout/CircleProcess"/>
    <dgm:cxn modelId="{B344720F-A90E-4961-BD45-F33B41D5F8C4}" type="presParOf" srcId="{8DBC59B1-3361-423F-A22E-0CBBCA821172}" destId="{25086EBF-BDD9-4CCD-ABAE-A6B6B00EFB9B}" srcOrd="0" destOrd="0" presId="urn:microsoft.com/office/officeart/2018/layout/CircleProcess"/>
    <dgm:cxn modelId="{D54BA69A-2C35-46CE-8085-F369470472D3}" type="presParOf" srcId="{9FB0F112-639C-4681-B669-907D6ACD6141}" destId="{707B0CD1-1979-469F-9EA1-9FDB4503DC0A}" srcOrd="5" destOrd="0" presId="urn:microsoft.com/office/officeart/2018/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D2FDE8-46BA-4A8D-805A-C811DFDD9AEB}">
      <dsp:nvSpPr>
        <dsp:cNvPr id="0" name=""/>
        <dsp:cNvSpPr/>
      </dsp:nvSpPr>
      <dsp:spPr>
        <a:xfrm>
          <a:off x="0" y="1839"/>
          <a:ext cx="817840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B128C4-966E-4C56-9CDE-5BC46C6226AF}">
      <dsp:nvSpPr>
        <dsp:cNvPr id="0" name=""/>
        <dsp:cNvSpPr/>
      </dsp:nvSpPr>
      <dsp:spPr>
        <a:xfrm>
          <a:off x="0" y="1839"/>
          <a:ext cx="8178403" cy="303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endParaRPr lang="en-US" sz="1400" b="1" kern="1200" dirty="0">
            <a:latin typeface="Arabic Typesetting" panose="03020402040406030203" pitchFamily="66" charset="-78"/>
            <a:cs typeface="Arabic Typesetting" panose="03020402040406030203" pitchFamily="66" charset="-78"/>
          </a:endParaRPr>
        </a:p>
      </dsp:txBody>
      <dsp:txXfrm>
        <a:off x="0" y="1839"/>
        <a:ext cx="8178403" cy="303981"/>
      </dsp:txXfrm>
    </dsp:sp>
    <dsp:sp modelId="{CA6E65A8-595C-4EAD-8F5D-62D5ACE9B31E}">
      <dsp:nvSpPr>
        <dsp:cNvPr id="0" name=""/>
        <dsp:cNvSpPr/>
      </dsp:nvSpPr>
      <dsp:spPr>
        <a:xfrm>
          <a:off x="0" y="305821"/>
          <a:ext cx="8178403"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955B8F-CA53-48E7-95A7-1696FF6F5BA7}">
      <dsp:nvSpPr>
        <dsp:cNvPr id="0" name=""/>
        <dsp:cNvSpPr/>
      </dsp:nvSpPr>
      <dsp:spPr>
        <a:xfrm>
          <a:off x="0" y="305821"/>
          <a:ext cx="8170416" cy="6687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rtl="1">
            <a:lnSpc>
              <a:spcPct val="90000"/>
            </a:lnSpc>
            <a:spcBef>
              <a:spcPct val="0"/>
            </a:spcBef>
            <a:spcAft>
              <a:spcPct val="35000"/>
            </a:spcAft>
            <a:buNone/>
          </a:pPr>
          <a:r>
            <a:rPr lang="en-MY" sz="2800" b="1" kern="1200" dirty="0">
              <a:latin typeface="Arabic Typesetting" panose="03020402040406030203" pitchFamily="66" charset="-78"/>
              <a:cs typeface="Arabic Typesetting" panose="03020402040406030203" pitchFamily="66" charset="-78"/>
            </a:rPr>
            <a:t> </a:t>
          </a:r>
        </a:p>
      </dsp:txBody>
      <dsp:txXfrm>
        <a:off x="0" y="305821"/>
        <a:ext cx="8170416" cy="668762"/>
      </dsp:txXfrm>
    </dsp:sp>
    <dsp:sp modelId="{0FB24C48-6CB1-408E-BB5F-0520592DF371}">
      <dsp:nvSpPr>
        <dsp:cNvPr id="0" name=""/>
        <dsp:cNvSpPr/>
      </dsp:nvSpPr>
      <dsp:spPr>
        <a:xfrm>
          <a:off x="0" y="974583"/>
          <a:ext cx="817840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74C913-8501-4618-80A5-A627DDDE1FAB}">
      <dsp:nvSpPr>
        <dsp:cNvPr id="0" name=""/>
        <dsp:cNvSpPr/>
      </dsp:nvSpPr>
      <dsp:spPr>
        <a:xfrm>
          <a:off x="0" y="974583"/>
          <a:ext cx="8178403" cy="303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endParaRPr lang="en-MY" sz="1400" b="1" kern="1200" dirty="0">
            <a:latin typeface="Arabic Typesetting" panose="03020402040406030203" pitchFamily="66" charset="-78"/>
            <a:cs typeface="Arabic Typesetting" panose="03020402040406030203" pitchFamily="66" charset="-78"/>
          </a:endParaRPr>
        </a:p>
      </dsp:txBody>
      <dsp:txXfrm>
        <a:off x="0" y="974583"/>
        <a:ext cx="8178403" cy="303981"/>
      </dsp:txXfrm>
    </dsp:sp>
    <dsp:sp modelId="{EA09E6F6-196D-4F6E-BADE-0E31C708B064}">
      <dsp:nvSpPr>
        <dsp:cNvPr id="0" name=""/>
        <dsp:cNvSpPr/>
      </dsp:nvSpPr>
      <dsp:spPr>
        <a:xfrm>
          <a:off x="0" y="1278565"/>
          <a:ext cx="8178403"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4C6A17-EA37-4137-A7CD-A456F2D498FA}">
      <dsp:nvSpPr>
        <dsp:cNvPr id="0" name=""/>
        <dsp:cNvSpPr/>
      </dsp:nvSpPr>
      <dsp:spPr>
        <a:xfrm>
          <a:off x="7986" y="857195"/>
          <a:ext cx="8170416" cy="3599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r" defTabSz="1244600">
            <a:lnSpc>
              <a:spcPct val="90000"/>
            </a:lnSpc>
            <a:spcBef>
              <a:spcPct val="0"/>
            </a:spcBef>
            <a:spcAft>
              <a:spcPct val="35000"/>
            </a:spcAft>
            <a:buNone/>
          </a:pPr>
          <a:r>
            <a:rPr lang="ar-EG" sz="2800" b="1" kern="1200" dirty="0">
              <a:solidFill>
                <a:schemeClr val="tx1"/>
              </a:solidFill>
              <a:latin typeface="Arabic Typesetting" panose="03020402040406030203" pitchFamily="66" charset="-78"/>
              <a:cs typeface="Arabic Typesetting" panose="03020402040406030203" pitchFamily="66" charset="-78"/>
            </a:rPr>
            <a:t>اعتمدت ورقة البحث على المناهج الآتية:</a:t>
          </a:r>
          <a:endParaRPr lang="en-MY" sz="2800" b="1" kern="1200" dirty="0">
            <a:solidFill>
              <a:schemeClr val="tx1"/>
            </a:solidFill>
            <a:latin typeface="Arabic Typesetting" panose="03020402040406030203" pitchFamily="66" charset="-78"/>
            <a:cs typeface="Arabic Typesetting" panose="03020402040406030203" pitchFamily="66" charset="-78"/>
          </a:endParaRPr>
        </a:p>
        <a:p>
          <a:pPr marL="0" lvl="0" indent="0" algn="r" defTabSz="1244600">
            <a:lnSpc>
              <a:spcPct val="90000"/>
            </a:lnSpc>
            <a:spcBef>
              <a:spcPct val="0"/>
            </a:spcBef>
            <a:spcAft>
              <a:spcPct val="35000"/>
            </a:spcAft>
            <a:buNone/>
          </a:pPr>
          <a:r>
            <a:rPr lang="ar-EG" sz="2800" b="1" kern="1200" dirty="0">
              <a:solidFill>
                <a:schemeClr val="tx1"/>
              </a:solidFill>
              <a:latin typeface="Arabic Typesetting" panose="03020402040406030203" pitchFamily="66" charset="-78"/>
              <a:cs typeface="Arabic Typesetting" panose="03020402040406030203" pitchFamily="66" charset="-78"/>
            </a:rPr>
            <a:t>أولا- المنهج الوصفي: بجمع المعلومات من المصادر والمراجع الحديثة المتنوعة من كتب ومقالات وأوراق ومؤتمرات ومن المواقع الإلكترونية في الإنترنت، والاستفادة منها في الدراسة التحليلية.</a:t>
          </a:r>
          <a:endParaRPr lang="en-MY" sz="2800" b="1" kern="1200" dirty="0">
            <a:solidFill>
              <a:schemeClr val="tx1"/>
            </a:solidFill>
            <a:latin typeface="Arabic Typesetting" panose="03020402040406030203" pitchFamily="66" charset="-78"/>
            <a:cs typeface="Arabic Typesetting" panose="03020402040406030203" pitchFamily="66" charset="-78"/>
          </a:endParaRPr>
        </a:p>
        <a:p>
          <a:pPr marL="0" lvl="0" indent="0" algn="r" defTabSz="1244600">
            <a:lnSpc>
              <a:spcPct val="90000"/>
            </a:lnSpc>
            <a:spcBef>
              <a:spcPct val="0"/>
            </a:spcBef>
            <a:spcAft>
              <a:spcPct val="35000"/>
            </a:spcAft>
            <a:buNone/>
          </a:pPr>
          <a:r>
            <a:rPr lang="ar-EG" sz="2800" b="1" kern="1200" dirty="0">
              <a:solidFill>
                <a:schemeClr val="tx1"/>
              </a:solidFill>
              <a:latin typeface="Arabic Typesetting" panose="03020402040406030203" pitchFamily="66" charset="-78"/>
              <a:cs typeface="Arabic Typesetting" panose="03020402040406030203" pitchFamily="66" charset="-78"/>
            </a:rPr>
            <a:t>ثانيا- المنهج التحليلي: لمعرفة أثر الاختبارات الإلكترونية والامتحانات المنزلية في تحصل طلبة الجامعات.</a:t>
          </a:r>
          <a:endParaRPr lang="en-MY" sz="2800" b="1" kern="1200" dirty="0">
            <a:solidFill>
              <a:schemeClr val="tx1"/>
            </a:solidFill>
            <a:latin typeface="Arabic Typesetting" panose="03020402040406030203" pitchFamily="66" charset="-78"/>
            <a:cs typeface="Arabic Typesetting" panose="03020402040406030203" pitchFamily="66" charset="-78"/>
          </a:endParaRPr>
        </a:p>
        <a:p>
          <a:pPr marL="0" lvl="0" indent="0" algn="r" defTabSz="1244600" rtl="1">
            <a:lnSpc>
              <a:spcPct val="90000"/>
            </a:lnSpc>
            <a:spcBef>
              <a:spcPct val="0"/>
            </a:spcBef>
            <a:spcAft>
              <a:spcPct val="35000"/>
            </a:spcAft>
            <a:buNone/>
          </a:pPr>
          <a:endParaRPr lang="en-MY" sz="2800" b="1" kern="1200" dirty="0">
            <a:solidFill>
              <a:schemeClr val="tx1"/>
            </a:solidFill>
            <a:latin typeface="Arabic Typesetting" panose="03020402040406030203" pitchFamily="66" charset="-78"/>
            <a:cs typeface="Arabic Typesetting" panose="03020402040406030203" pitchFamily="66" charset="-78"/>
          </a:endParaRPr>
        </a:p>
        <a:p>
          <a:pPr marL="0" lvl="0" indent="0" algn="r" defTabSz="1244600" rtl="1">
            <a:lnSpc>
              <a:spcPct val="90000"/>
            </a:lnSpc>
            <a:spcBef>
              <a:spcPct val="0"/>
            </a:spcBef>
            <a:spcAft>
              <a:spcPct val="35000"/>
            </a:spcAft>
            <a:buNone/>
          </a:pPr>
          <a:r>
            <a:rPr lang="ar-EG" sz="2400" b="1" kern="1200" dirty="0">
              <a:solidFill>
                <a:schemeClr val="tx1"/>
              </a:solidFill>
              <a:latin typeface="Arabic Typesetting" panose="03020402040406030203" pitchFamily="66" charset="-78"/>
              <a:cs typeface="Arabic Typesetting" panose="03020402040406030203" pitchFamily="66" charset="-78"/>
            </a:rPr>
            <a:t>.	</a:t>
          </a:r>
          <a:r>
            <a:rPr lang="en-MY" sz="2800" b="1" kern="1200" dirty="0">
              <a:solidFill>
                <a:schemeClr val="tx1"/>
              </a:solidFill>
              <a:latin typeface="Arabic Typesetting" panose="03020402040406030203" pitchFamily="66" charset="-78"/>
              <a:cs typeface="Arabic Typesetting" panose="03020402040406030203" pitchFamily="66" charset="-78"/>
            </a:rPr>
            <a:t> </a:t>
          </a:r>
        </a:p>
        <a:p>
          <a:pPr marL="0" lvl="0" indent="0" algn="l" defTabSz="1244600" rtl="1">
            <a:lnSpc>
              <a:spcPct val="90000"/>
            </a:lnSpc>
            <a:spcBef>
              <a:spcPct val="0"/>
            </a:spcBef>
            <a:spcAft>
              <a:spcPct val="35000"/>
            </a:spcAft>
            <a:buNone/>
          </a:pPr>
          <a:endParaRPr lang="en-MY" sz="2000" b="1" kern="1200" dirty="0">
            <a:solidFill>
              <a:schemeClr val="tx1"/>
            </a:solidFill>
            <a:latin typeface="Arabic Typesetting" panose="03020402040406030203" pitchFamily="66" charset="-78"/>
            <a:cs typeface="Arabic Typesetting" panose="03020402040406030203" pitchFamily="66" charset="-78"/>
          </a:endParaRPr>
        </a:p>
      </dsp:txBody>
      <dsp:txXfrm>
        <a:off x="7986" y="857195"/>
        <a:ext cx="8170416" cy="3599669"/>
      </dsp:txXfrm>
    </dsp:sp>
    <dsp:sp modelId="{4E789C05-AE81-4748-89EC-C2483E199D05}">
      <dsp:nvSpPr>
        <dsp:cNvPr id="0" name=""/>
        <dsp:cNvSpPr/>
      </dsp:nvSpPr>
      <dsp:spPr>
        <a:xfrm>
          <a:off x="0" y="4323140"/>
          <a:ext cx="8178403"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BD5626-5420-44D5-A0C2-344E211651B1}">
      <dsp:nvSpPr>
        <dsp:cNvPr id="0" name=""/>
        <dsp:cNvSpPr/>
      </dsp:nvSpPr>
      <dsp:spPr>
        <a:xfrm>
          <a:off x="0" y="4292811"/>
          <a:ext cx="8178403" cy="303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endParaRPr lang="en-MY" sz="1600" b="1" kern="1200" dirty="0">
            <a:solidFill>
              <a:schemeClr val="tx1"/>
            </a:solidFill>
            <a:latin typeface="Arabic Typesetting" panose="03020402040406030203" pitchFamily="66" charset="-78"/>
            <a:cs typeface="Arabic Typesetting" panose="03020402040406030203" pitchFamily="66" charset="-78"/>
          </a:endParaRPr>
        </a:p>
      </dsp:txBody>
      <dsp:txXfrm>
        <a:off x="0" y="4292811"/>
        <a:ext cx="8178403" cy="303981"/>
      </dsp:txXfrm>
    </dsp:sp>
    <dsp:sp modelId="{6BEC8C10-4902-4DF9-8709-1E69B6371CE4}">
      <dsp:nvSpPr>
        <dsp:cNvPr id="0" name=""/>
        <dsp:cNvSpPr/>
      </dsp:nvSpPr>
      <dsp:spPr>
        <a:xfrm>
          <a:off x="0" y="5182215"/>
          <a:ext cx="817840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6D2EBB-6B94-4FC5-A49A-6F08F9856399}">
      <dsp:nvSpPr>
        <dsp:cNvPr id="0" name=""/>
        <dsp:cNvSpPr/>
      </dsp:nvSpPr>
      <dsp:spPr>
        <a:xfrm>
          <a:off x="0" y="5182215"/>
          <a:ext cx="8178403" cy="303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r" defTabSz="622300" rtl="1">
            <a:lnSpc>
              <a:spcPct val="90000"/>
            </a:lnSpc>
            <a:spcBef>
              <a:spcPct val="0"/>
            </a:spcBef>
            <a:spcAft>
              <a:spcPct val="35000"/>
            </a:spcAft>
            <a:buNone/>
          </a:pPr>
          <a:r>
            <a:rPr lang="ar-EG" sz="1400" b="1" kern="1200" dirty="0">
              <a:solidFill>
                <a:schemeClr val="tx1"/>
              </a:solidFill>
            </a:rPr>
            <a:t>.</a:t>
          </a:r>
          <a:endParaRPr lang="en-US" sz="1400" b="1" kern="1200" dirty="0">
            <a:solidFill>
              <a:schemeClr val="tx1"/>
            </a:solidFill>
          </a:endParaRPr>
        </a:p>
      </dsp:txBody>
      <dsp:txXfrm>
        <a:off x="0" y="5182215"/>
        <a:ext cx="8178403" cy="303981"/>
      </dsp:txXfrm>
    </dsp:sp>
    <dsp:sp modelId="{977EE357-B178-4E46-9882-7FD2D682E75C}">
      <dsp:nvSpPr>
        <dsp:cNvPr id="0" name=""/>
        <dsp:cNvSpPr/>
      </dsp:nvSpPr>
      <dsp:spPr>
        <a:xfrm>
          <a:off x="0" y="5486197"/>
          <a:ext cx="8178403"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55384F-9A6F-4784-A746-127F9B90B050}">
      <dsp:nvSpPr>
        <dsp:cNvPr id="0" name=""/>
        <dsp:cNvSpPr/>
      </dsp:nvSpPr>
      <dsp:spPr>
        <a:xfrm>
          <a:off x="0" y="5486197"/>
          <a:ext cx="8178403" cy="303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r" defTabSz="622300" rtl="1">
            <a:lnSpc>
              <a:spcPct val="90000"/>
            </a:lnSpc>
            <a:spcBef>
              <a:spcPct val="0"/>
            </a:spcBef>
            <a:spcAft>
              <a:spcPct val="35000"/>
            </a:spcAft>
            <a:buNone/>
          </a:pPr>
          <a:endParaRPr lang="en-US" sz="1400" b="1" kern="1200" dirty="0">
            <a:latin typeface="Arabic Typesetting" panose="03020402040406030203" pitchFamily="66" charset="-78"/>
            <a:cs typeface="Arabic Typesetting" panose="03020402040406030203" pitchFamily="66" charset="-78"/>
          </a:endParaRPr>
        </a:p>
      </dsp:txBody>
      <dsp:txXfrm>
        <a:off x="0" y="5486197"/>
        <a:ext cx="8178403" cy="303981"/>
      </dsp:txXfrm>
    </dsp:sp>
    <dsp:sp modelId="{C11EBBCD-F661-430B-B60B-AA55C3EF309C}">
      <dsp:nvSpPr>
        <dsp:cNvPr id="0" name=""/>
        <dsp:cNvSpPr/>
      </dsp:nvSpPr>
      <dsp:spPr>
        <a:xfrm>
          <a:off x="0" y="5790178"/>
          <a:ext cx="817840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FA86CD-F746-4187-BC6D-F080092F9678}">
      <dsp:nvSpPr>
        <dsp:cNvPr id="0" name=""/>
        <dsp:cNvSpPr/>
      </dsp:nvSpPr>
      <dsp:spPr>
        <a:xfrm>
          <a:off x="0" y="5790178"/>
          <a:ext cx="8178403" cy="303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r" defTabSz="622300" rtl="1">
            <a:lnSpc>
              <a:spcPct val="90000"/>
            </a:lnSpc>
            <a:spcBef>
              <a:spcPct val="0"/>
            </a:spcBef>
            <a:spcAft>
              <a:spcPct val="35000"/>
            </a:spcAft>
            <a:buNone/>
          </a:pPr>
          <a:r>
            <a:rPr lang="ar-EG" sz="1400" b="1" kern="1200" dirty="0">
              <a:latin typeface="Arabic Typesetting" panose="03020402040406030203" pitchFamily="66" charset="-78"/>
              <a:cs typeface="Arabic Typesetting" panose="03020402040406030203" pitchFamily="66" charset="-78"/>
            </a:rPr>
            <a:t>. </a:t>
          </a:r>
          <a:endParaRPr lang="en-US" sz="1400" b="1" kern="1200" dirty="0">
            <a:latin typeface="Arabic Typesetting" panose="03020402040406030203" pitchFamily="66" charset="-78"/>
            <a:cs typeface="Arabic Typesetting" panose="03020402040406030203" pitchFamily="66" charset="-78"/>
          </a:endParaRPr>
        </a:p>
      </dsp:txBody>
      <dsp:txXfrm>
        <a:off x="0" y="5790178"/>
        <a:ext cx="8178403" cy="3039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D2FDE8-46BA-4A8D-805A-C811DFDD9AEB}">
      <dsp:nvSpPr>
        <dsp:cNvPr id="0" name=""/>
        <dsp:cNvSpPr/>
      </dsp:nvSpPr>
      <dsp:spPr>
        <a:xfrm>
          <a:off x="0" y="1839"/>
          <a:ext cx="817840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B128C4-966E-4C56-9CDE-5BC46C6226AF}">
      <dsp:nvSpPr>
        <dsp:cNvPr id="0" name=""/>
        <dsp:cNvSpPr/>
      </dsp:nvSpPr>
      <dsp:spPr>
        <a:xfrm>
          <a:off x="0" y="1839"/>
          <a:ext cx="8178403" cy="303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endParaRPr lang="en-US" sz="1400" b="1" kern="1200" dirty="0">
            <a:latin typeface="Arabic Typesetting" panose="03020402040406030203" pitchFamily="66" charset="-78"/>
            <a:cs typeface="Arabic Typesetting" panose="03020402040406030203" pitchFamily="66" charset="-78"/>
          </a:endParaRPr>
        </a:p>
      </dsp:txBody>
      <dsp:txXfrm>
        <a:off x="0" y="1839"/>
        <a:ext cx="8178403" cy="303981"/>
      </dsp:txXfrm>
    </dsp:sp>
    <dsp:sp modelId="{CA6E65A8-595C-4EAD-8F5D-62D5ACE9B31E}">
      <dsp:nvSpPr>
        <dsp:cNvPr id="0" name=""/>
        <dsp:cNvSpPr/>
      </dsp:nvSpPr>
      <dsp:spPr>
        <a:xfrm>
          <a:off x="0" y="305821"/>
          <a:ext cx="8178403"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955B8F-CA53-48E7-95A7-1696FF6F5BA7}">
      <dsp:nvSpPr>
        <dsp:cNvPr id="0" name=""/>
        <dsp:cNvSpPr/>
      </dsp:nvSpPr>
      <dsp:spPr>
        <a:xfrm>
          <a:off x="0" y="305821"/>
          <a:ext cx="8170416" cy="6687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rtl="1">
            <a:lnSpc>
              <a:spcPct val="90000"/>
            </a:lnSpc>
            <a:spcBef>
              <a:spcPct val="0"/>
            </a:spcBef>
            <a:spcAft>
              <a:spcPct val="35000"/>
            </a:spcAft>
            <a:buNone/>
          </a:pPr>
          <a:r>
            <a:rPr lang="en-MY" sz="2800" b="1" kern="1200" dirty="0">
              <a:latin typeface="Arabic Typesetting" panose="03020402040406030203" pitchFamily="66" charset="-78"/>
              <a:cs typeface="Arabic Typesetting" panose="03020402040406030203" pitchFamily="66" charset="-78"/>
            </a:rPr>
            <a:t> </a:t>
          </a:r>
        </a:p>
      </dsp:txBody>
      <dsp:txXfrm>
        <a:off x="0" y="305821"/>
        <a:ext cx="8170416" cy="668762"/>
      </dsp:txXfrm>
    </dsp:sp>
    <dsp:sp modelId="{0FB24C48-6CB1-408E-BB5F-0520592DF371}">
      <dsp:nvSpPr>
        <dsp:cNvPr id="0" name=""/>
        <dsp:cNvSpPr/>
      </dsp:nvSpPr>
      <dsp:spPr>
        <a:xfrm>
          <a:off x="0" y="974583"/>
          <a:ext cx="817840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74C913-8501-4618-80A5-A627DDDE1FAB}">
      <dsp:nvSpPr>
        <dsp:cNvPr id="0" name=""/>
        <dsp:cNvSpPr/>
      </dsp:nvSpPr>
      <dsp:spPr>
        <a:xfrm>
          <a:off x="0" y="974583"/>
          <a:ext cx="8178403" cy="303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endParaRPr lang="en-MY" sz="1400" b="1" kern="1200" dirty="0">
            <a:latin typeface="Arabic Typesetting" panose="03020402040406030203" pitchFamily="66" charset="-78"/>
            <a:cs typeface="Arabic Typesetting" panose="03020402040406030203" pitchFamily="66" charset="-78"/>
          </a:endParaRPr>
        </a:p>
      </dsp:txBody>
      <dsp:txXfrm>
        <a:off x="0" y="974583"/>
        <a:ext cx="8178403" cy="303981"/>
      </dsp:txXfrm>
    </dsp:sp>
    <dsp:sp modelId="{EA09E6F6-196D-4F6E-BADE-0E31C708B064}">
      <dsp:nvSpPr>
        <dsp:cNvPr id="0" name=""/>
        <dsp:cNvSpPr/>
      </dsp:nvSpPr>
      <dsp:spPr>
        <a:xfrm>
          <a:off x="0" y="1278565"/>
          <a:ext cx="8178403"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4C6A17-EA37-4137-A7CD-A456F2D498FA}">
      <dsp:nvSpPr>
        <dsp:cNvPr id="0" name=""/>
        <dsp:cNvSpPr/>
      </dsp:nvSpPr>
      <dsp:spPr>
        <a:xfrm>
          <a:off x="7986" y="857195"/>
          <a:ext cx="8170416" cy="3599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rtl="1">
            <a:lnSpc>
              <a:spcPct val="90000"/>
            </a:lnSpc>
            <a:spcBef>
              <a:spcPct val="0"/>
            </a:spcBef>
            <a:spcAft>
              <a:spcPct val="35000"/>
            </a:spcAft>
            <a:buNone/>
          </a:pPr>
          <a:r>
            <a:rPr lang="ar-EG" sz="2800" b="1" kern="1200" dirty="0">
              <a:solidFill>
                <a:schemeClr val="tx1"/>
              </a:solidFill>
              <a:latin typeface="Arabic Typesetting" panose="03020402040406030203" pitchFamily="66" charset="-78"/>
              <a:cs typeface="Arabic Typesetting" panose="03020402040406030203" pitchFamily="66" charset="-78"/>
            </a:rPr>
            <a:t>4. مصدر للتعلم: يُعد التقويم مصدرا مهما من مصادر تعلم الطلبة. فتقويم المعلم لطلابه يحثهم على مراجعة ما درسوه، وتدقيق أعمالهم، والتفاعل مع أقرانهم لمقارنة أفكارهم؛ ما يجعل تعلمهم أكثر عمقا، كما أن التقويم يُلقى مزيدا من الضوء على الجوانب المهمة الدروس، وما يجب أن يركز عليه الطلبة من مهارات متوقعة من المادة الدراسية. </a:t>
          </a:r>
        </a:p>
        <a:p>
          <a:pPr marL="0" lvl="0" indent="0" algn="just" defTabSz="1244600" rtl="1">
            <a:lnSpc>
              <a:spcPct val="90000"/>
            </a:lnSpc>
            <a:spcBef>
              <a:spcPct val="0"/>
            </a:spcBef>
            <a:spcAft>
              <a:spcPct val="35000"/>
            </a:spcAft>
            <a:buNone/>
          </a:pPr>
          <a:r>
            <a:rPr lang="ar-EG" sz="2800" b="1" kern="1200" dirty="0">
              <a:solidFill>
                <a:schemeClr val="tx1"/>
              </a:solidFill>
              <a:latin typeface="Arabic Typesetting" panose="03020402040406030203" pitchFamily="66" charset="-78"/>
              <a:cs typeface="Arabic Typesetting" panose="03020402040406030203" pitchFamily="66" charset="-78"/>
            </a:rPr>
            <a:t>5. زيادة فاعلية التدريس: يُعد التقويم جزءا لا يتجزأ من العملية التدريسية؛ حيث يقدم مؤشرات للمعلم عن فاعلية تدريسه، والجوانب التي تحتاج إلى إعادة النظر، فنتائج الاختبارات يمكن أو توجِّه المعلم إلى الجوانب التي تحتاج إلى التحسين، وذلك بتقديم مزيد من الأمثلة التوضيحية لمفاهم معينة أو تنويع التطبيقات أو تعديل أسلوب تدريسه وفقا لاحتياجات الطلبة</a:t>
          </a:r>
        </a:p>
        <a:p>
          <a:pPr marL="0" lvl="0" indent="0" algn="just" defTabSz="1244600" rtl="1">
            <a:lnSpc>
              <a:spcPct val="90000"/>
            </a:lnSpc>
            <a:spcBef>
              <a:spcPct val="0"/>
            </a:spcBef>
            <a:spcAft>
              <a:spcPct val="35000"/>
            </a:spcAft>
            <a:buNone/>
          </a:pPr>
          <a:endParaRPr lang="en-MY" sz="2800" b="1" kern="1200" dirty="0">
            <a:solidFill>
              <a:schemeClr val="tx1"/>
            </a:solidFill>
            <a:latin typeface="Arabic Typesetting" panose="03020402040406030203" pitchFamily="66" charset="-78"/>
            <a:cs typeface="Arabic Typesetting" panose="03020402040406030203" pitchFamily="66" charset="-78"/>
          </a:endParaRPr>
        </a:p>
        <a:p>
          <a:pPr marL="0" lvl="0" indent="0" algn="just" defTabSz="1244600" rtl="1">
            <a:lnSpc>
              <a:spcPct val="90000"/>
            </a:lnSpc>
            <a:spcBef>
              <a:spcPct val="0"/>
            </a:spcBef>
            <a:spcAft>
              <a:spcPct val="35000"/>
            </a:spcAft>
            <a:buNone/>
          </a:pPr>
          <a:r>
            <a:rPr lang="ar-EG" sz="2400" b="1" kern="1200" dirty="0">
              <a:solidFill>
                <a:schemeClr val="tx1"/>
              </a:solidFill>
              <a:latin typeface="Arabic Typesetting" panose="03020402040406030203" pitchFamily="66" charset="-78"/>
              <a:cs typeface="Arabic Typesetting" panose="03020402040406030203" pitchFamily="66" charset="-78"/>
            </a:rPr>
            <a:t>.	</a:t>
          </a:r>
          <a:r>
            <a:rPr lang="en-MY" sz="2800" b="1" kern="1200" dirty="0">
              <a:solidFill>
                <a:schemeClr val="tx1"/>
              </a:solidFill>
              <a:latin typeface="Arabic Typesetting" panose="03020402040406030203" pitchFamily="66" charset="-78"/>
              <a:cs typeface="Arabic Typesetting" panose="03020402040406030203" pitchFamily="66" charset="-78"/>
            </a:rPr>
            <a:t> </a:t>
          </a:r>
        </a:p>
        <a:p>
          <a:pPr marL="0" lvl="0" indent="0" algn="l" defTabSz="1244600" rtl="1">
            <a:lnSpc>
              <a:spcPct val="90000"/>
            </a:lnSpc>
            <a:spcBef>
              <a:spcPct val="0"/>
            </a:spcBef>
            <a:spcAft>
              <a:spcPct val="35000"/>
            </a:spcAft>
            <a:buNone/>
          </a:pPr>
          <a:endParaRPr lang="en-MY" sz="2000" b="1" kern="1200" dirty="0">
            <a:solidFill>
              <a:schemeClr val="tx1"/>
            </a:solidFill>
            <a:latin typeface="Arabic Typesetting" panose="03020402040406030203" pitchFamily="66" charset="-78"/>
            <a:cs typeface="Arabic Typesetting" panose="03020402040406030203" pitchFamily="66" charset="-78"/>
          </a:endParaRPr>
        </a:p>
      </dsp:txBody>
      <dsp:txXfrm>
        <a:off x="7986" y="857195"/>
        <a:ext cx="8170416" cy="3599669"/>
      </dsp:txXfrm>
    </dsp:sp>
    <dsp:sp modelId="{4E789C05-AE81-4748-89EC-C2483E199D05}">
      <dsp:nvSpPr>
        <dsp:cNvPr id="0" name=""/>
        <dsp:cNvSpPr/>
      </dsp:nvSpPr>
      <dsp:spPr>
        <a:xfrm>
          <a:off x="0" y="4323140"/>
          <a:ext cx="8178403"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BD5626-5420-44D5-A0C2-344E211651B1}">
      <dsp:nvSpPr>
        <dsp:cNvPr id="0" name=""/>
        <dsp:cNvSpPr/>
      </dsp:nvSpPr>
      <dsp:spPr>
        <a:xfrm>
          <a:off x="0" y="4267201"/>
          <a:ext cx="8178403" cy="303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endParaRPr lang="en-MY" sz="1600" b="1" kern="1200" dirty="0">
            <a:solidFill>
              <a:schemeClr val="tx1"/>
            </a:solidFill>
            <a:latin typeface="Arabic Typesetting" panose="03020402040406030203" pitchFamily="66" charset="-78"/>
            <a:cs typeface="Arabic Typesetting" panose="03020402040406030203" pitchFamily="66" charset="-78"/>
          </a:endParaRPr>
        </a:p>
      </dsp:txBody>
      <dsp:txXfrm>
        <a:off x="0" y="4267201"/>
        <a:ext cx="8178403" cy="303981"/>
      </dsp:txXfrm>
    </dsp:sp>
    <dsp:sp modelId="{6BEC8C10-4902-4DF9-8709-1E69B6371CE4}">
      <dsp:nvSpPr>
        <dsp:cNvPr id="0" name=""/>
        <dsp:cNvSpPr/>
      </dsp:nvSpPr>
      <dsp:spPr>
        <a:xfrm>
          <a:off x="0" y="5182215"/>
          <a:ext cx="817840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6D2EBB-6B94-4FC5-A49A-6F08F9856399}">
      <dsp:nvSpPr>
        <dsp:cNvPr id="0" name=""/>
        <dsp:cNvSpPr/>
      </dsp:nvSpPr>
      <dsp:spPr>
        <a:xfrm>
          <a:off x="0" y="5182215"/>
          <a:ext cx="8178403" cy="303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r" defTabSz="622300" rtl="1">
            <a:lnSpc>
              <a:spcPct val="90000"/>
            </a:lnSpc>
            <a:spcBef>
              <a:spcPct val="0"/>
            </a:spcBef>
            <a:spcAft>
              <a:spcPct val="35000"/>
            </a:spcAft>
            <a:buNone/>
          </a:pPr>
          <a:r>
            <a:rPr lang="ar-EG" sz="1400" b="1" kern="1200" dirty="0">
              <a:solidFill>
                <a:schemeClr val="tx1"/>
              </a:solidFill>
            </a:rPr>
            <a:t>.</a:t>
          </a:r>
          <a:endParaRPr lang="en-US" sz="1400" b="1" kern="1200" dirty="0">
            <a:solidFill>
              <a:schemeClr val="tx1"/>
            </a:solidFill>
          </a:endParaRPr>
        </a:p>
      </dsp:txBody>
      <dsp:txXfrm>
        <a:off x="0" y="5182215"/>
        <a:ext cx="8178403" cy="303981"/>
      </dsp:txXfrm>
    </dsp:sp>
    <dsp:sp modelId="{977EE357-B178-4E46-9882-7FD2D682E75C}">
      <dsp:nvSpPr>
        <dsp:cNvPr id="0" name=""/>
        <dsp:cNvSpPr/>
      </dsp:nvSpPr>
      <dsp:spPr>
        <a:xfrm>
          <a:off x="0" y="5486197"/>
          <a:ext cx="8178403"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55384F-9A6F-4784-A746-127F9B90B050}">
      <dsp:nvSpPr>
        <dsp:cNvPr id="0" name=""/>
        <dsp:cNvSpPr/>
      </dsp:nvSpPr>
      <dsp:spPr>
        <a:xfrm>
          <a:off x="0" y="5486197"/>
          <a:ext cx="8178403" cy="303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r" defTabSz="622300" rtl="1">
            <a:lnSpc>
              <a:spcPct val="90000"/>
            </a:lnSpc>
            <a:spcBef>
              <a:spcPct val="0"/>
            </a:spcBef>
            <a:spcAft>
              <a:spcPct val="35000"/>
            </a:spcAft>
            <a:buNone/>
          </a:pPr>
          <a:endParaRPr lang="en-US" sz="1400" b="1" kern="1200" dirty="0">
            <a:latin typeface="Arabic Typesetting" panose="03020402040406030203" pitchFamily="66" charset="-78"/>
            <a:cs typeface="Arabic Typesetting" panose="03020402040406030203" pitchFamily="66" charset="-78"/>
          </a:endParaRPr>
        </a:p>
      </dsp:txBody>
      <dsp:txXfrm>
        <a:off x="0" y="5486197"/>
        <a:ext cx="8178403" cy="303981"/>
      </dsp:txXfrm>
    </dsp:sp>
    <dsp:sp modelId="{C11EBBCD-F661-430B-B60B-AA55C3EF309C}">
      <dsp:nvSpPr>
        <dsp:cNvPr id="0" name=""/>
        <dsp:cNvSpPr/>
      </dsp:nvSpPr>
      <dsp:spPr>
        <a:xfrm>
          <a:off x="0" y="5790178"/>
          <a:ext cx="817840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FA86CD-F746-4187-BC6D-F080092F9678}">
      <dsp:nvSpPr>
        <dsp:cNvPr id="0" name=""/>
        <dsp:cNvSpPr/>
      </dsp:nvSpPr>
      <dsp:spPr>
        <a:xfrm>
          <a:off x="0" y="5790178"/>
          <a:ext cx="8178403" cy="303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r" defTabSz="622300" rtl="1">
            <a:lnSpc>
              <a:spcPct val="90000"/>
            </a:lnSpc>
            <a:spcBef>
              <a:spcPct val="0"/>
            </a:spcBef>
            <a:spcAft>
              <a:spcPct val="35000"/>
            </a:spcAft>
            <a:buNone/>
          </a:pPr>
          <a:r>
            <a:rPr lang="ar-EG" sz="1400" b="1" kern="1200" dirty="0">
              <a:latin typeface="Arabic Typesetting" panose="03020402040406030203" pitchFamily="66" charset="-78"/>
              <a:cs typeface="Arabic Typesetting" panose="03020402040406030203" pitchFamily="66" charset="-78"/>
            </a:rPr>
            <a:t>. </a:t>
          </a:r>
          <a:endParaRPr lang="en-US" sz="1400" b="1" kern="1200" dirty="0">
            <a:latin typeface="Arabic Typesetting" panose="03020402040406030203" pitchFamily="66" charset="-78"/>
            <a:cs typeface="Arabic Typesetting" panose="03020402040406030203" pitchFamily="66" charset="-78"/>
          </a:endParaRPr>
        </a:p>
      </dsp:txBody>
      <dsp:txXfrm>
        <a:off x="0" y="5790178"/>
        <a:ext cx="8178403" cy="3039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E76773-AD74-4856-9F00-03F80C843BE9}">
      <dsp:nvSpPr>
        <dsp:cNvPr id="0" name=""/>
        <dsp:cNvSpPr/>
      </dsp:nvSpPr>
      <dsp:spPr>
        <a:xfrm>
          <a:off x="4052631" y="809927"/>
          <a:ext cx="2145906" cy="2145875"/>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33ECA3-7A36-45FE-BE79-F3D3880B8A2E}">
      <dsp:nvSpPr>
        <dsp:cNvPr id="0" name=""/>
        <dsp:cNvSpPr/>
      </dsp:nvSpPr>
      <dsp:spPr>
        <a:xfrm>
          <a:off x="4124129" y="881469"/>
          <a:ext cx="2002433" cy="2002792"/>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ar-EG" sz="2700" kern="1200" dirty="0"/>
            <a:t>وشكر لحسن الاستماع </a:t>
          </a:r>
          <a:endParaRPr lang="en-US" sz="2700" kern="1200" dirty="0"/>
        </a:p>
      </dsp:txBody>
      <dsp:txXfrm>
        <a:off x="4410600" y="1167636"/>
        <a:ext cx="1430445" cy="1430458"/>
      </dsp:txXfrm>
    </dsp:sp>
    <dsp:sp modelId="{E56AAD2C-AE9E-4067-B711-80152688EA79}">
      <dsp:nvSpPr>
        <dsp:cNvPr id="0" name=""/>
        <dsp:cNvSpPr/>
      </dsp:nvSpPr>
      <dsp:spPr>
        <a:xfrm rot="2700000">
          <a:off x="1835429" y="809688"/>
          <a:ext cx="2145977" cy="2145977"/>
        </a:xfrm>
        <a:prstGeom prst="teardrop">
          <a:avLst>
            <a:gd name="adj" fmla="val 1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086EBF-BDD9-4CCD-ABAE-A6B6B00EFB9B}">
      <dsp:nvSpPr>
        <dsp:cNvPr id="0" name=""/>
        <dsp:cNvSpPr/>
      </dsp:nvSpPr>
      <dsp:spPr>
        <a:xfrm>
          <a:off x="1907201" y="881469"/>
          <a:ext cx="2002433" cy="2002792"/>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ar-EG" sz="2700" kern="1200"/>
            <a:t>وآخر دعوانا أن الحمد لله رب العالمين</a:t>
          </a:r>
          <a:endParaRPr lang="en-US" sz="2700" kern="1200"/>
        </a:p>
      </dsp:txBody>
      <dsp:txXfrm>
        <a:off x="2193195" y="1167636"/>
        <a:ext cx="1430445" cy="143045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8/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node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402E0-A210-4464-B32C-5E47AE1F96FD}"/>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MY"/>
          </a:p>
        </p:txBody>
      </p:sp>
      <p:sp>
        <p:nvSpPr>
          <p:cNvPr id="3" name="Subtitle 2">
            <a:extLst>
              <a:ext uri="{FF2B5EF4-FFF2-40B4-BE49-F238E27FC236}">
                <a16:creationId xmlns:a16="http://schemas.microsoft.com/office/drawing/2014/main" id="{638F8092-5ABF-4661-90F8-46515C79105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MY"/>
          </a:p>
        </p:txBody>
      </p:sp>
      <p:sp>
        <p:nvSpPr>
          <p:cNvPr id="4" name="Date Placeholder 3">
            <a:extLst>
              <a:ext uri="{FF2B5EF4-FFF2-40B4-BE49-F238E27FC236}">
                <a16:creationId xmlns:a16="http://schemas.microsoft.com/office/drawing/2014/main" id="{11BA8D13-6A2E-4429-BC17-2E4D8BDEF04E}"/>
              </a:ext>
            </a:extLst>
          </p:cNvPr>
          <p:cNvSpPr>
            <a:spLocks noGrp="1"/>
          </p:cNvSpPr>
          <p:nvPr>
            <p:ph type="dt" sz="half" idx="10"/>
          </p:nvPr>
        </p:nvSpPr>
        <p:spPr/>
        <p:txBody>
          <a:bodyPr/>
          <a:lstStyle/>
          <a:p>
            <a:fld id="{88DB0E01-5F49-475E-8653-58E2732A7ACA}" type="datetimeFigureOut">
              <a:rPr lang="en-MY" smtClean="0"/>
              <a:t>26/3/2022</a:t>
            </a:fld>
            <a:endParaRPr lang="en-MY"/>
          </a:p>
        </p:txBody>
      </p:sp>
      <p:sp>
        <p:nvSpPr>
          <p:cNvPr id="5" name="Footer Placeholder 4">
            <a:extLst>
              <a:ext uri="{FF2B5EF4-FFF2-40B4-BE49-F238E27FC236}">
                <a16:creationId xmlns:a16="http://schemas.microsoft.com/office/drawing/2014/main" id="{BCCEC813-3EB9-4525-91C5-7F46455A5F81}"/>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8FF6991B-92BA-4456-A2C6-5D2BA6732309}"/>
              </a:ext>
            </a:extLst>
          </p:cNvPr>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3941524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4CCE8-33E2-4397-BC01-ACC997091F66}"/>
              </a:ext>
            </a:extLst>
          </p:cNvPr>
          <p:cNvSpPr>
            <a:spLocks noGrp="1"/>
          </p:cNvSpPr>
          <p:nvPr>
            <p:ph type="title"/>
          </p:nvPr>
        </p:nvSpPr>
        <p:spPr/>
        <p:txBody>
          <a:bodyPr/>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62E0951D-1ADE-4B51-A1FE-5163C319ED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D317C279-E6A4-484A-A371-7FE5E0A8FCAF}"/>
              </a:ext>
            </a:extLst>
          </p:cNvPr>
          <p:cNvSpPr>
            <a:spLocks noGrp="1"/>
          </p:cNvSpPr>
          <p:nvPr>
            <p:ph type="dt" sz="half" idx="10"/>
          </p:nvPr>
        </p:nvSpPr>
        <p:spPr/>
        <p:txBody>
          <a:bodyPr/>
          <a:lstStyle/>
          <a:p>
            <a:fld id="{88DB0E01-5F49-475E-8653-58E2732A7ACA}" type="datetimeFigureOut">
              <a:rPr lang="en-MY" smtClean="0"/>
              <a:t>26/3/2022</a:t>
            </a:fld>
            <a:endParaRPr lang="en-MY"/>
          </a:p>
        </p:txBody>
      </p:sp>
      <p:sp>
        <p:nvSpPr>
          <p:cNvPr id="5" name="Footer Placeholder 4">
            <a:extLst>
              <a:ext uri="{FF2B5EF4-FFF2-40B4-BE49-F238E27FC236}">
                <a16:creationId xmlns:a16="http://schemas.microsoft.com/office/drawing/2014/main" id="{B0D9D043-6C6E-417A-B31C-560A55F2ADE8}"/>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89484A62-D8B1-4519-8BA2-1613C1E7D4FA}"/>
              </a:ext>
            </a:extLst>
          </p:cNvPr>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3796884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3FC637-C7FE-4B78-9495-94B9B4AE9B31}"/>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A44ACA07-64B9-4EB4-8488-B8953109D13B}"/>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6DA20108-D10D-4642-925D-ADF557E0B7A0}"/>
              </a:ext>
            </a:extLst>
          </p:cNvPr>
          <p:cNvSpPr>
            <a:spLocks noGrp="1"/>
          </p:cNvSpPr>
          <p:nvPr>
            <p:ph type="dt" sz="half" idx="10"/>
          </p:nvPr>
        </p:nvSpPr>
        <p:spPr/>
        <p:txBody>
          <a:bodyPr/>
          <a:lstStyle/>
          <a:p>
            <a:fld id="{88DB0E01-5F49-475E-8653-58E2732A7ACA}" type="datetimeFigureOut">
              <a:rPr lang="en-MY" smtClean="0"/>
              <a:t>26/3/2022</a:t>
            </a:fld>
            <a:endParaRPr lang="en-MY"/>
          </a:p>
        </p:txBody>
      </p:sp>
      <p:sp>
        <p:nvSpPr>
          <p:cNvPr id="5" name="Footer Placeholder 4">
            <a:extLst>
              <a:ext uri="{FF2B5EF4-FFF2-40B4-BE49-F238E27FC236}">
                <a16:creationId xmlns:a16="http://schemas.microsoft.com/office/drawing/2014/main" id="{EBF02CD4-95FB-405A-BA44-5FCA8CA14E1A}"/>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A8738071-4E27-4CA0-8A56-7FA5749AE0DE}"/>
              </a:ext>
            </a:extLst>
          </p:cNvPr>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2909797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7108-26CE-4691-8F03-A0FE92560DD2}"/>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68C92045-6715-4040-A15A-2FDFE187C8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600937BB-09D7-407C-A6E3-4E9F4E148424}"/>
              </a:ext>
            </a:extLst>
          </p:cNvPr>
          <p:cNvSpPr>
            <a:spLocks noGrp="1"/>
          </p:cNvSpPr>
          <p:nvPr>
            <p:ph type="dt" sz="half" idx="10"/>
          </p:nvPr>
        </p:nvSpPr>
        <p:spPr/>
        <p:txBody>
          <a:bodyPr/>
          <a:lstStyle/>
          <a:p>
            <a:fld id="{88DB0E01-5F49-475E-8653-58E2732A7ACA}" type="datetimeFigureOut">
              <a:rPr lang="en-MY" smtClean="0"/>
              <a:t>26/3/2022</a:t>
            </a:fld>
            <a:endParaRPr lang="en-MY"/>
          </a:p>
        </p:txBody>
      </p:sp>
      <p:sp>
        <p:nvSpPr>
          <p:cNvPr id="5" name="Footer Placeholder 4">
            <a:extLst>
              <a:ext uri="{FF2B5EF4-FFF2-40B4-BE49-F238E27FC236}">
                <a16:creationId xmlns:a16="http://schemas.microsoft.com/office/drawing/2014/main" id="{021E8EE6-FC92-4348-9708-6D801181D85C}"/>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287366ED-F124-4B1B-BBC2-AF70CC12FEE5}"/>
              </a:ext>
            </a:extLst>
          </p:cNvPr>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973244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EB60B-B229-4992-9941-EFBFC613DB39}"/>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MY"/>
          </a:p>
        </p:txBody>
      </p:sp>
      <p:sp>
        <p:nvSpPr>
          <p:cNvPr id="3" name="Text Placeholder 2">
            <a:extLst>
              <a:ext uri="{FF2B5EF4-FFF2-40B4-BE49-F238E27FC236}">
                <a16:creationId xmlns:a16="http://schemas.microsoft.com/office/drawing/2014/main" id="{8CD88734-DFD0-4442-A026-FBD97CF8133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1F15D2-756A-481A-BA8E-9B5534AC81B7}"/>
              </a:ext>
            </a:extLst>
          </p:cNvPr>
          <p:cNvSpPr>
            <a:spLocks noGrp="1"/>
          </p:cNvSpPr>
          <p:nvPr>
            <p:ph type="dt" sz="half" idx="10"/>
          </p:nvPr>
        </p:nvSpPr>
        <p:spPr/>
        <p:txBody>
          <a:bodyPr/>
          <a:lstStyle/>
          <a:p>
            <a:fld id="{88DB0E01-5F49-475E-8653-58E2732A7ACA}" type="datetimeFigureOut">
              <a:rPr lang="en-MY" smtClean="0"/>
              <a:t>26/3/2022</a:t>
            </a:fld>
            <a:endParaRPr lang="en-MY"/>
          </a:p>
        </p:txBody>
      </p:sp>
      <p:sp>
        <p:nvSpPr>
          <p:cNvPr id="5" name="Footer Placeholder 4">
            <a:extLst>
              <a:ext uri="{FF2B5EF4-FFF2-40B4-BE49-F238E27FC236}">
                <a16:creationId xmlns:a16="http://schemas.microsoft.com/office/drawing/2014/main" id="{C3A58A91-8AA6-4419-B8BB-6769266A3E47}"/>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F32E336F-4437-44C9-93C1-FB442C97B4FC}"/>
              </a:ext>
            </a:extLst>
          </p:cNvPr>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2613552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00988-FF04-4859-9F33-95FB5EF2F1A0}"/>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5397954D-FC5B-4509-9EB2-00F1E1465248}"/>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a:extLst>
              <a:ext uri="{FF2B5EF4-FFF2-40B4-BE49-F238E27FC236}">
                <a16:creationId xmlns:a16="http://schemas.microsoft.com/office/drawing/2014/main" id="{8B0662EE-197A-4A06-8F3D-768E04D2EA2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a:extLst>
              <a:ext uri="{FF2B5EF4-FFF2-40B4-BE49-F238E27FC236}">
                <a16:creationId xmlns:a16="http://schemas.microsoft.com/office/drawing/2014/main" id="{F883438B-DD54-4A2E-9CB4-D522F75E35BA}"/>
              </a:ext>
            </a:extLst>
          </p:cNvPr>
          <p:cNvSpPr>
            <a:spLocks noGrp="1"/>
          </p:cNvSpPr>
          <p:nvPr>
            <p:ph type="dt" sz="half" idx="10"/>
          </p:nvPr>
        </p:nvSpPr>
        <p:spPr/>
        <p:txBody>
          <a:bodyPr/>
          <a:lstStyle/>
          <a:p>
            <a:fld id="{88DB0E01-5F49-475E-8653-58E2732A7ACA}" type="datetimeFigureOut">
              <a:rPr lang="en-MY" smtClean="0"/>
              <a:t>26/3/2022</a:t>
            </a:fld>
            <a:endParaRPr lang="en-MY"/>
          </a:p>
        </p:txBody>
      </p:sp>
      <p:sp>
        <p:nvSpPr>
          <p:cNvPr id="6" name="Footer Placeholder 5">
            <a:extLst>
              <a:ext uri="{FF2B5EF4-FFF2-40B4-BE49-F238E27FC236}">
                <a16:creationId xmlns:a16="http://schemas.microsoft.com/office/drawing/2014/main" id="{5ADE08FC-6B00-4F12-95BB-EFFE58B37BFA}"/>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C43EA9E3-7FAB-47B6-8191-DFD562997C26}"/>
              </a:ext>
            </a:extLst>
          </p:cNvPr>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3592630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87B7C-4C2D-46BE-B166-CBAA3BCE0773}"/>
              </a:ext>
            </a:extLst>
          </p:cNvPr>
          <p:cNvSpPr>
            <a:spLocks noGrp="1"/>
          </p:cNvSpPr>
          <p:nvPr>
            <p:ph type="title"/>
          </p:nvPr>
        </p:nvSpPr>
        <p:spPr>
          <a:xfrm>
            <a:off x="629841" y="365126"/>
            <a:ext cx="7886700" cy="1325563"/>
          </a:xfrm>
        </p:spPr>
        <p:txBody>
          <a:bodyPr/>
          <a:lstStyle/>
          <a:p>
            <a:r>
              <a:rPr lang="en-US"/>
              <a:t>Click to edit Master title style</a:t>
            </a:r>
            <a:endParaRPr lang="en-MY"/>
          </a:p>
        </p:txBody>
      </p:sp>
      <p:sp>
        <p:nvSpPr>
          <p:cNvPr id="3" name="Text Placeholder 2">
            <a:extLst>
              <a:ext uri="{FF2B5EF4-FFF2-40B4-BE49-F238E27FC236}">
                <a16:creationId xmlns:a16="http://schemas.microsoft.com/office/drawing/2014/main" id="{CEB71161-9E5B-459B-83DC-69D6F097B52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FC72A72F-734C-4243-9299-1D8B0950903D}"/>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a:extLst>
              <a:ext uri="{FF2B5EF4-FFF2-40B4-BE49-F238E27FC236}">
                <a16:creationId xmlns:a16="http://schemas.microsoft.com/office/drawing/2014/main" id="{88C88B9D-8C05-48C6-A4AB-7F13209D9ED7}"/>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E4646AB-1470-42AE-8429-63E4BA828A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a:extLst>
              <a:ext uri="{FF2B5EF4-FFF2-40B4-BE49-F238E27FC236}">
                <a16:creationId xmlns:a16="http://schemas.microsoft.com/office/drawing/2014/main" id="{12447D7A-4511-4CA2-B8D1-B05820647947}"/>
              </a:ext>
            </a:extLst>
          </p:cNvPr>
          <p:cNvSpPr>
            <a:spLocks noGrp="1"/>
          </p:cNvSpPr>
          <p:nvPr>
            <p:ph type="dt" sz="half" idx="10"/>
          </p:nvPr>
        </p:nvSpPr>
        <p:spPr/>
        <p:txBody>
          <a:bodyPr/>
          <a:lstStyle/>
          <a:p>
            <a:fld id="{88DB0E01-5F49-475E-8653-58E2732A7ACA}" type="datetimeFigureOut">
              <a:rPr lang="en-MY" smtClean="0"/>
              <a:t>26/3/2022</a:t>
            </a:fld>
            <a:endParaRPr lang="en-MY"/>
          </a:p>
        </p:txBody>
      </p:sp>
      <p:sp>
        <p:nvSpPr>
          <p:cNvPr id="8" name="Footer Placeholder 7">
            <a:extLst>
              <a:ext uri="{FF2B5EF4-FFF2-40B4-BE49-F238E27FC236}">
                <a16:creationId xmlns:a16="http://schemas.microsoft.com/office/drawing/2014/main" id="{668C98FF-4ED7-4EC5-B0AE-16E22D37F378}"/>
              </a:ext>
            </a:extLst>
          </p:cNvPr>
          <p:cNvSpPr>
            <a:spLocks noGrp="1"/>
          </p:cNvSpPr>
          <p:nvPr>
            <p:ph type="ftr" sz="quarter" idx="11"/>
          </p:nvPr>
        </p:nvSpPr>
        <p:spPr/>
        <p:txBody>
          <a:bodyPr/>
          <a:lstStyle/>
          <a:p>
            <a:endParaRPr lang="en-MY"/>
          </a:p>
        </p:txBody>
      </p:sp>
      <p:sp>
        <p:nvSpPr>
          <p:cNvPr id="9" name="Slide Number Placeholder 8">
            <a:extLst>
              <a:ext uri="{FF2B5EF4-FFF2-40B4-BE49-F238E27FC236}">
                <a16:creationId xmlns:a16="http://schemas.microsoft.com/office/drawing/2014/main" id="{57E0E53A-7C0B-46DD-AB2E-C06C349BE18B}"/>
              </a:ext>
            </a:extLst>
          </p:cNvPr>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872027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5DDEC-FDE2-4577-ABBD-64E31E400B06}"/>
              </a:ext>
            </a:extLst>
          </p:cNvPr>
          <p:cNvSpPr>
            <a:spLocks noGrp="1"/>
          </p:cNvSpPr>
          <p:nvPr>
            <p:ph type="title"/>
          </p:nvPr>
        </p:nvSpPr>
        <p:spPr/>
        <p:txBody>
          <a:bodyPr/>
          <a:lstStyle/>
          <a:p>
            <a:r>
              <a:rPr lang="en-US"/>
              <a:t>Click to edit Master title style</a:t>
            </a:r>
            <a:endParaRPr lang="en-MY"/>
          </a:p>
        </p:txBody>
      </p:sp>
      <p:sp>
        <p:nvSpPr>
          <p:cNvPr id="3" name="Date Placeholder 2">
            <a:extLst>
              <a:ext uri="{FF2B5EF4-FFF2-40B4-BE49-F238E27FC236}">
                <a16:creationId xmlns:a16="http://schemas.microsoft.com/office/drawing/2014/main" id="{36E257DC-0692-4725-89C8-D23263BFE1A2}"/>
              </a:ext>
            </a:extLst>
          </p:cNvPr>
          <p:cNvSpPr>
            <a:spLocks noGrp="1"/>
          </p:cNvSpPr>
          <p:nvPr>
            <p:ph type="dt" sz="half" idx="10"/>
          </p:nvPr>
        </p:nvSpPr>
        <p:spPr/>
        <p:txBody>
          <a:bodyPr/>
          <a:lstStyle/>
          <a:p>
            <a:fld id="{88DB0E01-5F49-475E-8653-58E2732A7ACA}" type="datetimeFigureOut">
              <a:rPr lang="en-MY" smtClean="0"/>
              <a:t>26/3/2022</a:t>
            </a:fld>
            <a:endParaRPr lang="en-MY"/>
          </a:p>
        </p:txBody>
      </p:sp>
      <p:sp>
        <p:nvSpPr>
          <p:cNvPr id="4" name="Footer Placeholder 3">
            <a:extLst>
              <a:ext uri="{FF2B5EF4-FFF2-40B4-BE49-F238E27FC236}">
                <a16:creationId xmlns:a16="http://schemas.microsoft.com/office/drawing/2014/main" id="{CFD6B2C5-041E-4DCF-8637-B9FCCBA8AEF1}"/>
              </a:ext>
            </a:extLst>
          </p:cNvPr>
          <p:cNvSpPr>
            <a:spLocks noGrp="1"/>
          </p:cNvSpPr>
          <p:nvPr>
            <p:ph type="ftr" sz="quarter" idx="11"/>
          </p:nvPr>
        </p:nvSpPr>
        <p:spPr/>
        <p:txBody>
          <a:bodyPr/>
          <a:lstStyle/>
          <a:p>
            <a:endParaRPr lang="en-MY"/>
          </a:p>
        </p:txBody>
      </p:sp>
      <p:sp>
        <p:nvSpPr>
          <p:cNvPr id="5" name="Slide Number Placeholder 4">
            <a:extLst>
              <a:ext uri="{FF2B5EF4-FFF2-40B4-BE49-F238E27FC236}">
                <a16:creationId xmlns:a16="http://schemas.microsoft.com/office/drawing/2014/main" id="{CBB59B58-0705-47BE-A664-0DCE6844E2FC}"/>
              </a:ext>
            </a:extLst>
          </p:cNvPr>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3697867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588826-87B1-4E75-B219-3333383AA48D}"/>
              </a:ext>
            </a:extLst>
          </p:cNvPr>
          <p:cNvSpPr>
            <a:spLocks noGrp="1"/>
          </p:cNvSpPr>
          <p:nvPr>
            <p:ph type="dt" sz="half" idx="10"/>
          </p:nvPr>
        </p:nvSpPr>
        <p:spPr/>
        <p:txBody>
          <a:bodyPr/>
          <a:lstStyle/>
          <a:p>
            <a:fld id="{88DB0E01-5F49-475E-8653-58E2732A7ACA}" type="datetimeFigureOut">
              <a:rPr lang="en-MY" smtClean="0"/>
              <a:t>26/3/2022</a:t>
            </a:fld>
            <a:endParaRPr lang="en-MY"/>
          </a:p>
        </p:txBody>
      </p:sp>
      <p:sp>
        <p:nvSpPr>
          <p:cNvPr id="3" name="Footer Placeholder 2">
            <a:extLst>
              <a:ext uri="{FF2B5EF4-FFF2-40B4-BE49-F238E27FC236}">
                <a16:creationId xmlns:a16="http://schemas.microsoft.com/office/drawing/2014/main" id="{5D23438E-12D9-4A46-B45A-9D5AC23CDA1F}"/>
              </a:ext>
            </a:extLst>
          </p:cNvPr>
          <p:cNvSpPr>
            <a:spLocks noGrp="1"/>
          </p:cNvSpPr>
          <p:nvPr>
            <p:ph type="ftr" sz="quarter" idx="11"/>
          </p:nvPr>
        </p:nvSpPr>
        <p:spPr/>
        <p:txBody>
          <a:bodyPr/>
          <a:lstStyle/>
          <a:p>
            <a:endParaRPr lang="en-MY"/>
          </a:p>
        </p:txBody>
      </p:sp>
      <p:sp>
        <p:nvSpPr>
          <p:cNvPr id="4" name="Slide Number Placeholder 3">
            <a:extLst>
              <a:ext uri="{FF2B5EF4-FFF2-40B4-BE49-F238E27FC236}">
                <a16:creationId xmlns:a16="http://schemas.microsoft.com/office/drawing/2014/main" id="{B4D465AA-BB6C-46FA-AF0D-666BB134B804}"/>
              </a:ext>
            </a:extLst>
          </p:cNvPr>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1160183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E2E6C-9BF9-47C3-92F0-D6E3EB67CCC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MY"/>
          </a:p>
        </p:txBody>
      </p:sp>
      <p:sp>
        <p:nvSpPr>
          <p:cNvPr id="3" name="Content Placeholder 2">
            <a:extLst>
              <a:ext uri="{FF2B5EF4-FFF2-40B4-BE49-F238E27FC236}">
                <a16:creationId xmlns:a16="http://schemas.microsoft.com/office/drawing/2014/main" id="{CACC6016-BF23-4A12-AA04-A90C50B15C7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a:extLst>
              <a:ext uri="{FF2B5EF4-FFF2-40B4-BE49-F238E27FC236}">
                <a16:creationId xmlns:a16="http://schemas.microsoft.com/office/drawing/2014/main" id="{1CEF080F-C72C-4627-9A30-55357A0D7D3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28CB084-2F66-4B38-A34F-ABDCFB5061B1}"/>
              </a:ext>
            </a:extLst>
          </p:cNvPr>
          <p:cNvSpPr>
            <a:spLocks noGrp="1"/>
          </p:cNvSpPr>
          <p:nvPr>
            <p:ph type="dt" sz="half" idx="10"/>
          </p:nvPr>
        </p:nvSpPr>
        <p:spPr/>
        <p:txBody>
          <a:bodyPr/>
          <a:lstStyle/>
          <a:p>
            <a:fld id="{88DB0E01-5F49-475E-8653-58E2732A7ACA}" type="datetimeFigureOut">
              <a:rPr lang="en-MY" smtClean="0"/>
              <a:t>26/3/2022</a:t>
            </a:fld>
            <a:endParaRPr lang="en-MY"/>
          </a:p>
        </p:txBody>
      </p:sp>
      <p:sp>
        <p:nvSpPr>
          <p:cNvPr id="6" name="Footer Placeholder 5">
            <a:extLst>
              <a:ext uri="{FF2B5EF4-FFF2-40B4-BE49-F238E27FC236}">
                <a16:creationId xmlns:a16="http://schemas.microsoft.com/office/drawing/2014/main" id="{1E1173D0-DCED-4870-A579-4E3CE823E471}"/>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60A00078-2FA1-4D38-BEF3-8EC86FB9D1B3}"/>
              </a:ext>
            </a:extLst>
          </p:cNvPr>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3954492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31DE0-675D-4F6B-85AA-D05C7B37490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MY"/>
          </a:p>
        </p:txBody>
      </p:sp>
      <p:sp>
        <p:nvSpPr>
          <p:cNvPr id="3" name="Picture Placeholder 2">
            <a:extLst>
              <a:ext uri="{FF2B5EF4-FFF2-40B4-BE49-F238E27FC236}">
                <a16:creationId xmlns:a16="http://schemas.microsoft.com/office/drawing/2014/main" id="{F703FFB7-C73E-4D39-A7D2-E2DD5648465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MY"/>
          </a:p>
        </p:txBody>
      </p:sp>
      <p:sp>
        <p:nvSpPr>
          <p:cNvPr id="4" name="Text Placeholder 3">
            <a:extLst>
              <a:ext uri="{FF2B5EF4-FFF2-40B4-BE49-F238E27FC236}">
                <a16:creationId xmlns:a16="http://schemas.microsoft.com/office/drawing/2014/main" id="{0CBBC4C3-CC38-4738-81DD-01B9A7C7CAD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98DEA10-E3F8-42A4-B97A-EEEF35845D72}"/>
              </a:ext>
            </a:extLst>
          </p:cNvPr>
          <p:cNvSpPr>
            <a:spLocks noGrp="1"/>
          </p:cNvSpPr>
          <p:nvPr>
            <p:ph type="dt" sz="half" idx="10"/>
          </p:nvPr>
        </p:nvSpPr>
        <p:spPr/>
        <p:txBody>
          <a:bodyPr/>
          <a:lstStyle/>
          <a:p>
            <a:fld id="{88DB0E01-5F49-475E-8653-58E2732A7ACA}" type="datetimeFigureOut">
              <a:rPr lang="en-MY" smtClean="0"/>
              <a:t>26/3/2022</a:t>
            </a:fld>
            <a:endParaRPr lang="en-MY"/>
          </a:p>
        </p:txBody>
      </p:sp>
      <p:sp>
        <p:nvSpPr>
          <p:cNvPr id="6" name="Footer Placeholder 5">
            <a:extLst>
              <a:ext uri="{FF2B5EF4-FFF2-40B4-BE49-F238E27FC236}">
                <a16:creationId xmlns:a16="http://schemas.microsoft.com/office/drawing/2014/main" id="{D393604A-9AF9-4B11-AF62-CFFC80E25B85}"/>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A50CC54B-33B5-4A23-9656-D96F2D7397C3}"/>
              </a:ext>
            </a:extLst>
          </p:cNvPr>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3713899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F24C17-0A05-4B93-9725-93DFE76E5CA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MY"/>
          </a:p>
        </p:txBody>
      </p:sp>
      <p:sp>
        <p:nvSpPr>
          <p:cNvPr id="3" name="Text Placeholder 2">
            <a:extLst>
              <a:ext uri="{FF2B5EF4-FFF2-40B4-BE49-F238E27FC236}">
                <a16:creationId xmlns:a16="http://schemas.microsoft.com/office/drawing/2014/main" id="{22431F6E-0180-4C6A-901C-DEA7FBB14DD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0A92EE53-C31C-4262-980A-1129651F0CE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8DB0E01-5F49-475E-8653-58E2732A7ACA}" type="datetimeFigureOut">
              <a:rPr lang="en-MY" smtClean="0"/>
              <a:t>26/3/2022</a:t>
            </a:fld>
            <a:endParaRPr lang="en-MY"/>
          </a:p>
        </p:txBody>
      </p:sp>
      <p:sp>
        <p:nvSpPr>
          <p:cNvPr id="5" name="Footer Placeholder 4">
            <a:extLst>
              <a:ext uri="{FF2B5EF4-FFF2-40B4-BE49-F238E27FC236}">
                <a16:creationId xmlns:a16="http://schemas.microsoft.com/office/drawing/2014/main" id="{549C3505-3175-4BCD-8D8E-4D88FBF5DFE8}"/>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MY"/>
          </a:p>
        </p:txBody>
      </p:sp>
      <p:sp>
        <p:nvSpPr>
          <p:cNvPr id="6" name="Slide Number Placeholder 5">
            <a:extLst>
              <a:ext uri="{FF2B5EF4-FFF2-40B4-BE49-F238E27FC236}">
                <a16:creationId xmlns:a16="http://schemas.microsoft.com/office/drawing/2014/main" id="{94EC7596-AA34-4995-9E6D-9BE3C987F66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9C1333-0873-4DD4-9639-1A8F3879FF04}" type="slidenum">
              <a:rPr lang="en-MY" smtClean="0"/>
              <a:t>‹#›</a:t>
            </a:fld>
            <a:endParaRPr lang="en-MY"/>
          </a:p>
        </p:txBody>
      </p:sp>
    </p:spTree>
    <p:extLst>
      <p:ext uri="{BB962C8B-B14F-4D97-AF65-F5344CB8AC3E}">
        <p14:creationId xmlns:p14="http://schemas.microsoft.com/office/powerpoint/2010/main" val="3835359129"/>
      </p:ext>
    </p:extLst>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4288"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2" name="Rectangle 2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4288" y="0"/>
            <a:ext cx="2414186"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0" y="1"/>
            <a:ext cx="2861610" cy="6109794"/>
          </a:xfrm>
        </p:spPr>
        <p:txBody>
          <a:bodyPr vert="horz" lIns="91440" tIns="45720" rIns="91440" bIns="45720" rtlCol="0" anchor="t">
            <a:normAutofit/>
          </a:bodyPr>
          <a:lstStyle/>
          <a:p>
            <a:pPr marL="0" marR="0" lvl="0" indent="-228600" algn="ctr" defTabSz="914400" rtl="1" eaLnBrk="1" fontAlgn="auto" latinLnBrk="0" hangingPunct="1">
              <a:lnSpc>
                <a:spcPct val="90000"/>
              </a:lnSpc>
              <a:spcBef>
                <a:spcPts val="750"/>
              </a:spcBef>
              <a:spcAft>
                <a:spcPts val="0"/>
              </a:spcAft>
              <a:buClrTx/>
              <a:buSzTx/>
              <a:buFont typeface="Arial" panose="020B0604020202020204" pitchFamily="34" charset="0"/>
              <a:buChar char="•"/>
              <a:tabLst/>
              <a:defRPr/>
            </a:pPr>
            <a:br>
              <a:rPr lang="en-US" sz="2400" b="1" i="0" kern="1200" dirty="0">
                <a:solidFill>
                  <a:srgbClr val="FFFFFF"/>
                </a:solidFill>
                <a:effectLst/>
                <a:latin typeface="+mj-lt"/>
                <a:ea typeface="+mj-ea"/>
                <a:cs typeface="+mj-cs"/>
              </a:rPr>
            </a:br>
            <a:r>
              <a:rPr lang="ar-EG" sz="2400" b="1" i="0" kern="1200" dirty="0">
                <a:solidFill>
                  <a:srgbClr val="FFFF00"/>
                </a:solidFill>
                <a:effectLst/>
                <a:latin typeface="+mj-lt"/>
                <a:ea typeface="+mj-ea"/>
                <a:cs typeface="+mj-cs"/>
              </a:rPr>
              <a:t>ا</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لأستاذ</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الدكتور</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عاصم</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شحادة</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علي</a:t>
            </a:r>
            <a:b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b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عبد</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الحميد</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أبو</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سليمان</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كلية</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معارف</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الوحي</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والعلوم</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الإنسانية</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a:t>
            </a:r>
            <a:br>
              <a:rPr kumimoji="0" lang="ar-EG" sz="2400" b="1" i="0" u="none" strike="noStrike" kern="1200" cap="none" spc="0" normalizeH="0" baseline="0" noProof="0" dirty="0">
                <a:ln>
                  <a:noFill/>
                </a:ln>
                <a:solidFill>
                  <a:srgbClr val="FFFF00"/>
                </a:solidFill>
                <a:effectLst/>
                <a:uLnTx/>
                <a:uFillTx/>
                <a:latin typeface="Calibri" panose="020F0502020204030204"/>
                <a:ea typeface="+mn-ea"/>
                <a:cs typeface="+mn-cs"/>
              </a:rPr>
            </a:b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الجامعة</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الإسلامية</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العالمية</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بماليزيا</a:t>
            </a:r>
            <a:b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br>
            <a:endParaRPr lang="en-US" sz="2400" b="1" i="0" kern="1200" dirty="0">
              <a:solidFill>
                <a:srgbClr val="FFFF00"/>
              </a:solidFill>
              <a:latin typeface="+mj-lt"/>
              <a:ea typeface="+mj-ea"/>
              <a:cs typeface="+mj-cs"/>
            </a:endParaRPr>
          </a:p>
        </p:txBody>
      </p:sp>
      <p:sp>
        <p:nvSpPr>
          <p:cNvPr id="3" name="Subtitle 2"/>
          <p:cNvSpPr>
            <a:spLocks noGrp="1"/>
          </p:cNvSpPr>
          <p:nvPr>
            <p:ph type="subTitle" idx="1"/>
          </p:nvPr>
        </p:nvSpPr>
        <p:spPr>
          <a:xfrm>
            <a:off x="3410773" y="1608667"/>
            <a:ext cx="5108939" cy="4501127"/>
          </a:xfrm>
          <a:scene3d>
            <a:camera prst="orthographicFront">
              <a:rot lat="0" lon="0" rev="0"/>
            </a:camera>
            <a:lightRig rig="glow" dir="t">
              <a:rot lat="0" lon="0" rev="4800000"/>
            </a:lightRig>
          </a:scene3d>
        </p:spPr>
        <p:txBody>
          <a:bodyPr vert="horz" lIns="91440" tIns="45720" rIns="91440" bIns="45720" rtlCol="0">
            <a:normAutofit/>
          </a:bodyPr>
          <a:lstStyle/>
          <a:p>
            <a:pPr defTabSz="914400"/>
            <a:endParaRPr lang="en-US" sz="1700" dirty="0">
              <a:effectLst/>
            </a:endParaRPr>
          </a:p>
          <a:p>
            <a:pPr indent="-228600" algn="l" defTabSz="914400">
              <a:buFont typeface="Arial" panose="020B0604020202020204" pitchFamily="34" charset="0"/>
              <a:buChar char="•"/>
            </a:pPr>
            <a:endParaRPr lang="en-US" sz="1700" dirty="0"/>
          </a:p>
        </p:txBody>
      </p:sp>
      <p:sp>
        <p:nvSpPr>
          <p:cNvPr id="15" name="TextBox 14">
            <a:extLst>
              <a:ext uri="{FF2B5EF4-FFF2-40B4-BE49-F238E27FC236}">
                <a16:creationId xmlns:a16="http://schemas.microsoft.com/office/drawing/2014/main" id="{EB528770-35BF-4D48-AE8C-3D0A5C270CEA}"/>
              </a:ext>
            </a:extLst>
          </p:cNvPr>
          <p:cNvSpPr txBox="1"/>
          <p:nvPr/>
        </p:nvSpPr>
        <p:spPr>
          <a:xfrm>
            <a:off x="2362200" y="3093182"/>
            <a:ext cx="5745265" cy="4501127"/>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tabLst>
                <a:tab pos="2256155" algn="l"/>
                <a:tab pos="2771775" algn="ctr"/>
              </a:tabLst>
            </a:pPr>
            <a:endParaRPr lang="en-US" sz="1700" b="1" dirty="0">
              <a:effectLst/>
            </a:endParaRPr>
          </a:p>
        </p:txBody>
      </p:sp>
      <p:sp>
        <p:nvSpPr>
          <p:cNvPr id="8" name="TextBox 7">
            <a:extLst>
              <a:ext uri="{FF2B5EF4-FFF2-40B4-BE49-F238E27FC236}">
                <a16:creationId xmlns:a16="http://schemas.microsoft.com/office/drawing/2014/main" id="{6A3D13B8-37F5-4799-939A-A653FF97EFC9}"/>
              </a:ext>
            </a:extLst>
          </p:cNvPr>
          <p:cNvSpPr txBox="1"/>
          <p:nvPr/>
        </p:nvSpPr>
        <p:spPr>
          <a:xfrm>
            <a:off x="3352799" y="228600"/>
            <a:ext cx="5430939" cy="5078313"/>
          </a:xfrm>
          <a:prstGeom prst="rect">
            <a:avLst/>
          </a:prstGeom>
          <a:noFill/>
        </p:spPr>
        <p:txBody>
          <a:bodyPr wrap="square">
            <a:spAutoFit/>
          </a:bodyPr>
          <a:lstStyle/>
          <a:p>
            <a:pPr algn="ctr" rtl="1"/>
            <a:r>
              <a:rPr lang="en-US" sz="2000" b="1" i="0" kern="1200" dirty="0">
                <a:solidFill>
                  <a:srgbClr val="00B0F0"/>
                </a:solidFill>
                <a:effectLst/>
                <a:latin typeface="+mj-lt"/>
                <a:ea typeface="+mj-ea"/>
                <a:cs typeface="+mj-cs"/>
              </a:rPr>
              <a:t>مداخلة </a:t>
            </a:r>
            <a:r>
              <a:rPr lang="en-US" sz="2000" b="1" i="0" kern="1200" dirty="0" err="1">
                <a:solidFill>
                  <a:srgbClr val="00B0F0"/>
                </a:solidFill>
                <a:effectLst/>
                <a:latin typeface="+mj-lt"/>
                <a:ea typeface="+mj-ea"/>
                <a:cs typeface="+mj-cs"/>
              </a:rPr>
              <a:t>في</a:t>
            </a:r>
            <a:r>
              <a:rPr lang="en-US" sz="2000" b="1" i="0" kern="1200" dirty="0">
                <a:solidFill>
                  <a:srgbClr val="00B0F0"/>
                </a:solidFill>
                <a:effectLst/>
                <a:latin typeface="+mj-lt"/>
                <a:ea typeface="+mj-ea"/>
                <a:cs typeface="+mj-cs"/>
              </a:rPr>
              <a:t>:</a:t>
            </a:r>
            <a:br>
              <a:rPr lang="en-US" sz="2800" b="1" i="0" kern="1200" dirty="0">
                <a:solidFill>
                  <a:srgbClr val="FFFF00"/>
                </a:solidFill>
                <a:effectLst/>
                <a:latin typeface="Simplified Arabic" panose="02020603050405020304" pitchFamily="18" charset="-78"/>
                <a:ea typeface="+mj-ea"/>
                <a:cs typeface="Simplified Arabic" panose="02020603050405020304" pitchFamily="18" charset="-78"/>
              </a:rPr>
            </a:br>
            <a:r>
              <a:rPr lang="ar-EG" sz="2800" b="1" i="0" kern="1200" dirty="0">
                <a:solidFill>
                  <a:srgbClr val="FFFF00"/>
                </a:solidFill>
                <a:effectLst/>
                <a:latin typeface="Simplified Arabic" panose="02020603050405020304" pitchFamily="18" charset="-78"/>
                <a:ea typeface="+mj-ea"/>
                <a:cs typeface="Simplified Arabic" panose="02020603050405020304" pitchFamily="18" charset="-78"/>
              </a:rPr>
              <a:t>أثر الاختبار الإلكتروني والامتحان المنزلي في تحصيل طلبة الجامعات</a:t>
            </a:r>
            <a:br>
              <a:rPr lang="en-US" sz="2800" b="1" i="0" kern="1200" dirty="0">
                <a:solidFill>
                  <a:srgbClr val="00B0F0"/>
                </a:solidFill>
                <a:effectLst/>
                <a:latin typeface="Simplified Arabic" panose="02020603050405020304" pitchFamily="18" charset="-78"/>
                <a:ea typeface="+mj-ea"/>
                <a:cs typeface="Simplified Arabic" panose="02020603050405020304" pitchFamily="18" charset="-78"/>
              </a:rPr>
            </a:br>
            <a:r>
              <a:rPr lang="ar-EG" sz="2800" b="1" i="0" kern="1200" dirty="0">
                <a:solidFill>
                  <a:srgbClr val="00B0F0"/>
                </a:solidFill>
                <a:effectLst/>
                <a:latin typeface="Simplified Arabic" panose="02020603050405020304" pitchFamily="18" charset="-78"/>
                <a:ea typeface="+mj-ea"/>
                <a:cs typeface="Simplified Arabic" panose="02020603050405020304" pitchFamily="18" charset="-78"/>
              </a:rPr>
              <a:t>مداخلة</a:t>
            </a:r>
            <a:r>
              <a:rPr lang="en-US" sz="2800" b="1" i="0" kern="1200" dirty="0">
                <a:solidFill>
                  <a:srgbClr val="00B0F0"/>
                </a:solidFill>
                <a:effectLst/>
                <a:latin typeface="Simplified Arabic" panose="02020603050405020304" pitchFamily="18" charset="-78"/>
                <a:ea typeface="+mj-ea"/>
                <a:cs typeface="Simplified Arabic" panose="02020603050405020304" pitchFamily="18" charset="-78"/>
              </a:rPr>
              <a:t> ب</a:t>
            </a:r>
            <a:r>
              <a:rPr lang="ar-EG" sz="2800" b="1" i="0" kern="1200" dirty="0">
                <a:solidFill>
                  <a:srgbClr val="00B0F0"/>
                </a:solidFill>
                <a:effectLst/>
                <a:latin typeface="Simplified Arabic" panose="02020603050405020304" pitchFamily="18" charset="-78"/>
                <a:ea typeface="+mj-ea"/>
                <a:cs typeface="Simplified Arabic" panose="02020603050405020304" pitchFamily="18" charset="-78"/>
              </a:rPr>
              <a:t>ح</a:t>
            </a:r>
            <a:r>
              <a:rPr lang="en-US" sz="2800" b="1" i="0" kern="1200" dirty="0" err="1">
                <a:solidFill>
                  <a:srgbClr val="00B0F0"/>
                </a:solidFill>
                <a:effectLst/>
                <a:latin typeface="Simplified Arabic" panose="02020603050405020304" pitchFamily="18" charset="-78"/>
                <a:ea typeface="+mj-ea"/>
                <a:cs typeface="Simplified Arabic" panose="02020603050405020304" pitchFamily="18" charset="-78"/>
              </a:rPr>
              <a:t>ثية</a:t>
            </a:r>
            <a:r>
              <a:rPr lang="en-US" sz="2800" b="1" i="0" kern="1200" dirty="0">
                <a:solidFill>
                  <a:srgbClr val="00B0F0"/>
                </a:solidFill>
                <a:effectLst/>
                <a:latin typeface="Simplified Arabic" panose="02020603050405020304" pitchFamily="18" charset="-78"/>
                <a:ea typeface="+mj-ea"/>
                <a:cs typeface="Simplified Arabic" panose="02020603050405020304" pitchFamily="18" charset="-78"/>
              </a:rPr>
              <a:t> </a:t>
            </a:r>
            <a:r>
              <a:rPr lang="en-US" sz="2800" b="1" i="0" kern="1200" dirty="0" err="1">
                <a:solidFill>
                  <a:srgbClr val="00B0F0"/>
                </a:solidFill>
                <a:effectLst/>
                <a:latin typeface="Simplified Arabic" panose="02020603050405020304" pitchFamily="18" charset="-78"/>
                <a:ea typeface="+mj-ea"/>
                <a:cs typeface="Simplified Arabic" panose="02020603050405020304" pitchFamily="18" charset="-78"/>
              </a:rPr>
              <a:t>مقدمة</a:t>
            </a:r>
            <a:r>
              <a:rPr lang="en-US" sz="2800" b="1" i="0" kern="1200" dirty="0">
                <a:solidFill>
                  <a:srgbClr val="00B0F0"/>
                </a:solidFill>
                <a:effectLst/>
                <a:latin typeface="Simplified Arabic" panose="02020603050405020304" pitchFamily="18" charset="-78"/>
                <a:ea typeface="+mj-ea"/>
                <a:cs typeface="Simplified Arabic" panose="02020603050405020304" pitchFamily="18" charset="-78"/>
              </a:rPr>
              <a:t> </a:t>
            </a:r>
            <a:r>
              <a:rPr lang="en-US" sz="2800" b="1" i="0" kern="1200" dirty="0" err="1">
                <a:solidFill>
                  <a:srgbClr val="00B0F0"/>
                </a:solidFill>
                <a:effectLst/>
                <a:latin typeface="Simplified Arabic" panose="02020603050405020304" pitchFamily="18" charset="-78"/>
                <a:ea typeface="+mj-ea"/>
                <a:cs typeface="Simplified Arabic" panose="02020603050405020304" pitchFamily="18" charset="-78"/>
              </a:rPr>
              <a:t>إلى</a:t>
            </a:r>
            <a:r>
              <a:rPr lang="en-US" sz="2800" b="1" i="0" kern="1200" dirty="0">
                <a:solidFill>
                  <a:srgbClr val="00B0F0"/>
                </a:solidFill>
                <a:effectLst/>
                <a:latin typeface="Simplified Arabic" panose="02020603050405020304" pitchFamily="18" charset="-78"/>
                <a:ea typeface="+mj-ea"/>
                <a:cs typeface="Simplified Arabic" panose="02020603050405020304" pitchFamily="18" charset="-78"/>
              </a:rPr>
              <a:t> “</a:t>
            </a:r>
            <a:r>
              <a:rPr lang="ar-EG" sz="3200" b="1" dirty="0">
                <a:solidFill>
                  <a:srgbClr val="00B0F0"/>
                </a:solidFill>
                <a:latin typeface="Simplified Arabic" panose="02020603050405020304" pitchFamily="18" charset="-78"/>
                <a:ea typeface="+mj-ea"/>
                <a:cs typeface="Simplified Arabic" panose="02020603050405020304" pitchFamily="18" charset="-78"/>
              </a:rPr>
              <a:t>مخبر الدراسات الفلسفية وقضايا الإنسان والمجامع في الجزائر</a:t>
            </a:r>
            <a:r>
              <a:rPr lang="en-US" sz="3200" b="1" i="0" kern="1200" dirty="0">
                <a:solidFill>
                  <a:srgbClr val="00B0F0"/>
                </a:solidFill>
                <a:effectLst/>
                <a:latin typeface="Simplified Arabic" panose="02020603050405020304" pitchFamily="18" charset="-78"/>
                <a:ea typeface="+mj-ea"/>
                <a:cs typeface="Simplified Arabic" panose="02020603050405020304" pitchFamily="18" charset="-78"/>
              </a:rPr>
              <a:t>"</a:t>
            </a:r>
            <a:br>
              <a:rPr lang="en-US" sz="3200" b="1" i="0" kern="1200" dirty="0">
                <a:solidFill>
                  <a:srgbClr val="00B0F0"/>
                </a:solidFill>
                <a:effectLst/>
                <a:latin typeface="Simplified Arabic" panose="02020603050405020304" pitchFamily="18" charset="-78"/>
                <a:ea typeface="+mj-ea"/>
                <a:cs typeface="Simplified Arabic" panose="02020603050405020304" pitchFamily="18" charset="-78"/>
              </a:rPr>
            </a:br>
            <a:r>
              <a:rPr lang="en-US" sz="3200" b="1" i="0" kern="1200" dirty="0" err="1">
                <a:solidFill>
                  <a:srgbClr val="00B0F0"/>
                </a:solidFill>
                <a:effectLst/>
                <a:latin typeface="Simplified Arabic" panose="02020603050405020304" pitchFamily="18" charset="-78"/>
                <a:ea typeface="+mj-ea"/>
                <a:cs typeface="Simplified Arabic" panose="02020603050405020304" pitchFamily="18" charset="-78"/>
              </a:rPr>
              <a:t>تنظيم</a:t>
            </a:r>
            <a:r>
              <a:rPr lang="en-US" sz="3200" b="1" i="0" kern="1200" dirty="0">
                <a:solidFill>
                  <a:srgbClr val="00B0F0"/>
                </a:solidFill>
                <a:effectLst/>
                <a:latin typeface="Simplified Arabic" panose="02020603050405020304" pitchFamily="18" charset="-78"/>
                <a:ea typeface="+mj-ea"/>
                <a:cs typeface="Simplified Arabic" panose="02020603050405020304" pitchFamily="18" charset="-78"/>
              </a:rPr>
              <a:t> </a:t>
            </a:r>
            <a:r>
              <a:rPr lang="ar-EG" sz="3200" b="1" dirty="0">
                <a:solidFill>
                  <a:srgbClr val="00B0F0"/>
                </a:solidFill>
                <a:latin typeface="Simplified Arabic" panose="02020603050405020304" pitchFamily="18" charset="-78"/>
                <a:ea typeface="+mj-ea"/>
                <a:cs typeface="Simplified Arabic" panose="02020603050405020304" pitchFamily="18" charset="-78"/>
              </a:rPr>
              <a:t>جامعة ابن خلدون-تيارت- الجمهورية الجزائرية الديمقراطية الشعبية</a:t>
            </a:r>
          </a:p>
          <a:p>
            <a:pPr algn="ctr" rtl="1"/>
            <a:r>
              <a:rPr lang="en-US" sz="2800" b="1" i="0" kern="1200" dirty="0" err="1">
                <a:solidFill>
                  <a:srgbClr val="00B0F0"/>
                </a:solidFill>
                <a:effectLst/>
                <a:latin typeface="+mj-lt"/>
                <a:ea typeface="+mj-ea"/>
                <a:cs typeface="+mj-cs"/>
              </a:rPr>
              <a:t>اليوم</a:t>
            </a:r>
            <a:r>
              <a:rPr lang="en-US" sz="2800" b="1" i="0" kern="1200" dirty="0">
                <a:solidFill>
                  <a:srgbClr val="00B0F0"/>
                </a:solidFill>
                <a:effectLst/>
                <a:latin typeface="+mj-lt"/>
                <a:ea typeface="+mj-ea"/>
                <a:cs typeface="+mj-cs"/>
              </a:rPr>
              <a:t> </a:t>
            </a:r>
            <a:r>
              <a:rPr lang="en-US" sz="2800" b="1" i="0" kern="1200" dirty="0" err="1">
                <a:solidFill>
                  <a:srgbClr val="00B0F0"/>
                </a:solidFill>
                <a:effectLst/>
                <a:latin typeface="+mj-lt"/>
                <a:ea typeface="+mj-ea"/>
                <a:cs typeface="+mj-cs"/>
              </a:rPr>
              <a:t>والتاريخ</a:t>
            </a:r>
            <a:r>
              <a:rPr lang="en-US" sz="2800" b="1" i="0" kern="1200" dirty="0">
                <a:solidFill>
                  <a:srgbClr val="00B0F0"/>
                </a:solidFill>
                <a:effectLst/>
                <a:latin typeface="+mj-lt"/>
                <a:ea typeface="+mj-ea"/>
                <a:cs typeface="+mj-cs"/>
              </a:rPr>
              <a:t>: </a:t>
            </a:r>
            <a:r>
              <a:rPr lang="en-US" sz="2800" b="1" i="0" kern="1200" dirty="0" err="1">
                <a:solidFill>
                  <a:srgbClr val="00B0F0"/>
                </a:solidFill>
                <a:effectLst/>
                <a:latin typeface="+mj-lt"/>
                <a:ea typeface="+mj-ea"/>
                <a:cs typeface="+mj-cs"/>
              </a:rPr>
              <a:t>الأربعاء</a:t>
            </a:r>
            <a:r>
              <a:rPr lang="en-US" sz="2800" b="1" i="0" kern="1200" dirty="0">
                <a:solidFill>
                  <a:srgbClr val="00B0F0"/>
                </a:solidFill>
                <a:effectLst/>
                <a:latin typeface="+mj-lt"/>
                <a:ea typeface="+mj-ea"/>
                <a:cs typeface="+mj-cs"/>
              </a:rPr>
              <a:t> </a:t>
            </a:r>
            <a:r>
              <a:rPr lang="en-US" sz="2800" b="1" i="0" kern="1200" dirty="0" err="1">
                <a:solidFill>
                  <a:srgbClr val="00B0F0"/>
                </a:solidFill>
                <a:effectLst/>
                <a:latin typeface="+mj-lt"/>
                <a:ea typeface="+mj-ea"/>
                <a:cs typeface="+mj-cs"/>
              </a:rPr>
              <a:t>الموافق</a:t>
            </a:r>
            <a:r>
              <a:rPr lang="ar-EG" sz="2800" b="1" i="0" kern="1200" dirty="0">
                <a:solidFill>
                  <a:srgbClr val="00B0F0"/>
                </a:solidFill>
                <a:effectLst/>
                <a:latin typeface="+mj-lt"/>
                <a:ea typeface="+mj-ea"/>
                <a:cs typeface="+mj-cs"/>
              </a:rPr>
              <a:t> 28</a:t>
            </a:r>
            <a:r>
              <a:rPr lang="en-US" sz="2800" b="1" i="0" kern="1200" dirty="0">
                <a:solidFill>
                  <a:srgbClr val="00B0F0"/>
                </a:solidFill>
                <a:effectLst/>
                <a:latin typeface="+mj-lt"/>
                <a:ea typeface="+mj-ea"/>
                <a:cs typeface="+mj-cs"/>
              </a:rPr>
              <a:t>   </a:t>
            </a:r>
            <a:r>
              <a:rPr lang="ar-EG" sz="2800" b="1" i="0" kern="1200" dirty="0">
                <a:solidFill>
                  <a:srgbClr val="00B0F0"/>
                </a:solidFill>
                <a:effectLst/>
                <a:latin typeface="+mj-lt"/>
                <a:ea typeface="+mj-ea"/>
                <a:cs typeface="+mj-cs"/>
              </a:rPr>
              <a:t>مارس</a:t>
            </a:r>
            <a:r>
              <a:rPr lang="en-US" sz="2800" b="1" i="0" kern="1200" dirty="0">
                <a:solidFill>
                  <a:srgbClr val="00B0F0"/>
                </a:solidFill>
                <a:effectLst/>
                <a:latin typeface="+mj-lt"/>
                <a:ea typeface="+mj-ea"/>
                <a:cs typeface="+mj-cs"/>
              </a:rPr>
              <a:t> 202</a:t>
            </a:r>
            <a:r>
              <a:rPr lang="ar-EG" sz="2800" b="1" i="0" kern="1200" dirty="0">
                <a:solidFill>
                  <a:srgbClr val="00B0F0"/>
                </a:solidFill>
                <a:effectLst/>
                <a:latin typeface="+mj-lt"/>
                <a:ea typeface="+mj-ea"/>
                <a:cs typeface="+mj-cs"/>
              </a:rPr>
              <a:t>2</a:t>
            </a:r>
            <a:r>
              <a:rPr lang="en-US" sz="2800" b="1" i="0" kern="1200" dirty="0">
                <a:solidFill>
                  <a:srgbClr val="00B0F0"/>
                </a:solidFill>
                <a:effectLst/>
                <a:latin typeface="+mj-lt"/>
                <a:ea typeface="+mj-ea"/>
                <a:cs typeface="+mj-cs"/>
              </a:rPr>
              <a:t>م</a:t>
            </a:r>
            <a:endParaRPr lang="ar-EG" sz="2800" b="1" i="0" kern="1200" dirty="0">
              <a:solidFill>
                <a:srgbClr val="00B0F0"/>
              </a:solidFill>
              <a:effectLst/>
              <a:latin typeface="+mj-lt"/>
              <a:ea typeface="+mj-ea"/>
              <a:cs typeface="+mj-cs"/>
            </a:endParaRPr>
          </a:p>
          <a:p>
            <a:pPr algn="ctr" rtl="1"/>
            <a:r>
              <a:rPr lang="en-MY" sz="2800" b="1" dirty="0">
                <a:solidFill>
                  <a:srgbClr val="00B0F0"/>
                </a:solidFill>
                <a:latin typeface="+mj-lt"/>
                <a:ea typeface="+mj-ea"/>
                <a:cs typeface="+mj-cs"/>
              </a:rPr>
              <a:t>10.30</a:t>
            </a:r>
            <a:r>
              <a:rPr lang="ar-EG" sz="2800" b="1" dirty="0">
                <a:solidFill>
                  <a:srgbClr val="00B0F0"/>
                </a:solidFill>
                <a:latin typeface="+mj-lt"/>
                <a:ea typeface="+mj-ea"/>
                <a:cs typeface="+mj-cs"/>
              </a:rPr>
              <a:t>صباحا-</a:t>
            </a:r>
            <a:r>
              <a:rPr lang="en-MY" sz="2800" b="1" dirty="0">
                <a:solidFill>
                  <a:srgbClr val="00B0F0"/>
                </a:solidFill>
                <a:latin typeface="+mj-lt"/>
                <a:ea typeface="+mj-ea"/>
                <a:cs typeface="+mj-cs"/>
              </a:rPr>
              <a:t> 12.30 </a:t>
            </a:r>
            <a:r>
              <a:rPr lang="ar-EG" sz="2800" b="1" dirty="0">
                <a:solidFill>
                  <a:srgbClr val="00B0F0"/>
                </a:solidFill>
                <a:latin typeface="+mj-lt"/>
                <a:ea typeface="+mj-ea"/>
                <a:cs typeface="+mj-cs"/>
              </a:rPr>
              <a:t>ظهرا بتوقيت الجزائر </a:t>
            </a:r>
            <a:endParaRPr lang="en-MY" sz="2800" dirty="0">
              <a:solidFill>
                <a:srgbClr val="00B0F0"/>
              </a:solidFill>
            </a:endParaRPr>
          </a:p>
        </p:txBody>
      </p:sp>
      <p:pic>
        <p:nvPicPr>
          <p:cNvPr id="5" name="Picture 4">
            <a:extLst>
              <a:ext uri="{FF2B5EF4-FFF2-40B4-BE49-F238E27FC236}">
                <a16:creationId xmlns:a16="http://schemas.microsoft.com/office/drawing/2014/main" id="{FC079045-AA93-43A9-8EBA-47872A40AC7A}"/>
              </a:ext>
            </a:extLst>
          </p:cNvPr>
          <p:cNvPicPr>
            <a:picLocks noChangeAspect="1"/>
          </p:cNvPicPr>
          <p:nvPr/>
        </p:nvPicPr>
        <p:blipFill>
          <a:blip r:embed="rId2"/>
          <a:stretch>
            <a:fillRect/>
          </a:stretch>
        </p:blipFill>
        <p:spPr>
          <a:xfrm>
            <a:off x="1704340" y="3187700"/>
            <a:ext cx="5735320" cy="482600"/>
          </a:xfrm>
          <a:prstGeom prst="rect">
            <a:avLst/>
          </a:prstGeom>
        </p:spPr>
      </p:pic>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537882"/>
          </a:xfrm>
        </p:spPr>
        <p:txBody>
          <a:bodyPr>
            <a:normAutofit fontScale="90000"/>
          </a:bodyPr>
          <a:lstStyle/>
          <a:p>
            <a:pPr lvl="0" indent="-342900" algn="ctr" rtl="1">
              <a:spcBef>
                <a:spcPts val="0"/>
              </a:spcBef>
            </a:pPr>
            <a:r>
              <a:rPr lang="ar-EG" sz="4000" b="1" dirty="0">
                <a:solidFill>
                  <a:srgbClr val="FF0000"/>
                </a:solidFill>
                <a:latin typeface="Times New Roman" panose="02020603050405020304"/>
                <a:ea typeface="Times New Roman" panose="02020603050405020304"/>
                <a:cs typeface="Traditional Arabic" panose="02020603050405020304"/>
              </a:rPr>
              <a:t> </a:t>
            </a:r>
            <a:endParaRPr lang="en-MY" sz="4000" dirty="0">
              <a:solidFill>
                <a:srgbClr val="FF0000"/>
              </a:solidFill>
            </a:endParaRPr>
          </a:p>
        </p:txBody>
      </p:sp>
      <p:sp>
        <p:nvSpPr>
          <p:cNvPr id="3" name="Content Placeholder 2"/>
          <p:cNvSpPr>
            <a:spLocks noGrp="1"/>
          </p:cNvSpPr>
          <p:nvPr>
            <p:ph idx="1"/>
          </p:nvPr>
        </p:nvSpPr>
        <p:spPr>
          <a:xfrm>
            <a:off x="304800" y="990600"/>
            <a:ext cx="8382000" cy="5703332"/>
          </a:xfrm>
        </p:spPr>
        <p:txBody>
          <a:bodyPr/>
          <a:lstStyle/>
          <a:p>
            <a:pPr marL="0" indent="0" algn="just" rtl="1">
              <a:buNone/>
            </a:pPr>
            <a:r>
              <a:rPr lang="ar-SA" dirty="0"/>
              <a:t> </a:t>
            </a:r>
            <a:r>
              <a:rPr lang="ar-EG" sz="2800" b="1" dirty="0">
                <a:latin typeface="Arabic Typesetting" panose="03020402040406030203" pitchFamily="66" charset="-78"/>
                <a:cs typeface="Arabic Typesetting" panose="03020402040406030203" pitchFamily="66" charset="-78"/>
              </a:rPr>
              <a:t> </a:t>
            </a:r>
            <a:endParaRPr lang="ar-SA" sz="2800" b="1" dirty="0">
              <a:latin typeface="Arabic Typesetting" panose="03020402040406030203" pitchFamily="66" charset="-78"/>
              <a:cs typeface="Arabic Typesetting" panose="03020402040406030203" pitchFamily="66" charset="-78"/>
            </a:endParaRPr>
          </a:p>
          <a:p>
            <a:pPr marL="0" indent="0" algn="r">
              <a:buNone/>
            </a:pPr>
            <a:endParaRPr lang="ar-SA" sz="2800" b="1" dirty="0">
              <a:latin typeface="Arabic Typesetting" panose="03020402040406030203" pitchFamily="66" charset="-78"/>
              <a:cs typeface="Arabic Typesetting" panose="03020402040406030203" pitchFamily="66" charset="-78"/>
            </a:endParaRPr>
          </a:p>
          <a:p>
            <a:pPr marL="0" indent="0" algn="r">
              <a:buNone/>
            </a:pPr>
            <a:endParaRPr lang="en-MY" b="1" dirty="0"/>
          </a:p>
        </p:txBody>
      </p:sp>
      <p:sp>
        <p:nvSpPr>
          <p:cNvPr id="4" name="TextBox 3"/>
          <p:cNvSpPr txBox="1"/>
          <p:nvPr/>
        </p:nvSpPr>
        <p:spPr>
          <a:xfrm>
            <a:off x="7696200" y="6324600"/>
            <a:ext cx="8382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5</a:t>
            </a:r>
            <a:r>
              <a:rPr lang="en-US" dirty="0"/>
              <a:t> </a:t>
            </a:r>
            <a:r>
              <a:rPr lang="en-US" dirty="0">
                <a:latin typeface="Arial" panose="020B0604020202020204" pitchFamily="34" charset="0"/>
              </a:rPr>
              <a:t>/11</a:t>
            </a:r>
            <a:endParaRPr lang="en-MY" dirty="0"/>
          </a:p>
        </p:txBody>
      </p:sp>
      <p:sp>
        <p:nvSpPr>
          <p:cNvPr id="6" name="TextBox 5">
            <a:extLst>
              <a:ext uri="{FF2B5EF4-FFF2-40B4-BE49-F238E27FC236}">
                <a16:creationId xmlns:a16="http://schemas.microsoft.com/office/drawing/2014/main" id="{A6D6B8BA-CA0F-4CA0-BA56-7F8627FA9B88}"/>
              </a:ext>
            </a:extLst>
          </p:cNvPr>
          <p:cNvSpPr txBox="1"/>
          <p:nvPr/>
        </p:nvSpPr>
        <p:spPr>
          <a:xfrm>
            <a:off x="762000" y="0"/>
            <a:ext cx="8104710" cy="7848302"/>
          </a:xfrm>
          <a:prstGeom prst="rect">
            <a:avLst/>
          </a:prstGeom>
          <a:noFill/>
        </p:spPr>
        <p:txBody>
          <a:bodyPr wrap="square">
            <a:spAutoFit/>
          </a:bodyPr>
          <a:lstStyle/>
          <a:p>
            <a:pPr algn="r" rtl="1"/>
            <a:r>
              <a:rPr lang="ar-EG" b="1" dirty="0">
                <a:solidFill>
                  <a:srgbClr val="00B0F0"/>
                </a:solidFill>
              </a:rPr>
              <a:t>مفهوم الاختبارات الإلكترونية</a:t>
            </a:r>
            <a:endParaRPr lang="ar-EG" b="1" dirty="0"/>
          </a:p>
          <a:p>
            <a:pPr algn="just" rtl="1"/>
            <a:r>
              <a:rPr lang="ar-EG" b="1" dirty="0"/>
              <a:t>	</a:t>
            </a:r>
          </a:p>
          <a:p>
            <a:pPr algn="just" rtl="1"/>
            <a:r>
              <a:rPr lang="ar-EG" b="1" dirty="0"/>
              <a:t>الاختبارات الإلكترونية هي اختبارات تجرى، وتنشر فيها أسئلتها إلكترونيا عبر شبكة الإنترنت، حيث يحاول المتقدمون للاختبار الإجابة عن الأسئلة في الوقت نفسه، عن طريق شبكة الإنترنت. وتجرى الاختبارات الإلكترونية عبر الويب أو شبكة الإنترنت باستخدام نظام الحاسوب أو عبر شبكة الإنترنت الداخلية</a:t>
            </a:r>
          </a:p>
          <a:p>
            <a:pPr algn="just" rtl="1"/>
            <a:endParaRPr lang="ar-EG" b="1" dirty="0"/>
          </a:p>
          <a:p>
            <a:pPr algn="r" rtl="1"/>
            <a:r>
              <a:rPr lang="ar-EG" b="1" dirty="0"/>
              <a:t>أنواع </a:t>
            </a:r>
            <a:r>
              <a:rPr lang="ar-EG" b="1" dirty="0">
                <a:solidFill>
                  <a:srgbClr val="00B0F0"/>
                </a:solidFill>
              </a:rPr>
              <a:t>الاختبارات الإلكترونية</a:t>
            </a:r>
            <a:endParaRPr lang="ar-EG" b="1" dirty="0"/>
          </a:p>
          <a:p>
            <a:pPr algn="just" rtl="1"/>
            <a:r>
              <a:rPr lang="ar-EG" b="1" dirty="0"/>
              <a:t>1)	الاختبارات الإلكترونية غير المتكيفة (</a:t>
            </a:r>
            <a:r>
              <a:rPr lang="en-MY" b="1" dirty="0"/>
              <a:t>Non Adaptive Test)</a:t>
            </a:r>
          </a:p>
          <a:p>
            <a:pPr algn="just" rtl="1"/>
            <a:r>
              <a:rPr lang="ar-EG" b="1" dirty="0"/>
              <a:t>وهي اختبارات محوسبة، تستعرض فيها الأسئلة بشكل خطي متطابق مع الاختبار الورقي التقليدي من ناحية عدد الأسئلة وترتيبها، وطريقة عرضها على الشاشة.</a:t>
            </a:r>
          </a:p>
          <a:p>
            <a:pPr algn="just" rtl="1"/>
            <a:r>
              <a:rPr lang="ar-EG" b="1" dirty="0"/>
              <a:t>2)	الاختبارات الإلكترونية المتكيفة (</a:t>
            </a:r>
            <a:r>
              <a:rPr lang="en-MY" b="1" dirty="0"/>
              <a:t>Computerized Adaptive Test)</a:t>
            </a:r>
          </a:p>
          <a:p>
            <a:pPr algn="just" rtl="1"/>
            <a:r>
              <a:rPr lang="ar-EG" b="1" dirty="0"/>
              <a:t>وهي الاختبارات التي تتكيف من ناحية الصعوبة والسهولة مع مستوى المتقدم للاختبار من حيث إن درجة صعوبة السؤال تعتمد على إجابة السؤال الذي يسبقه.  وهذا يؤثر ضمنا على اتجاه سير الاختبار، فقد يصعد للأعلى أو يرجع للخلف؛ بناء على إجابات المتقدم للاختبار، ومن ثم يحصل الحاسوب على المعلومات الكافية للحكم على مستواه دون الحاجة لعرض جميع الأسئلة.</a:t>
            </a:r>
          </a:p>
          <a:p>
            <a:pPr algn="just" rtl="1"/>
            <a:endParaRPr lang="ar-EG" b="1" dirty="0"/>
          </a:p>
          <a:p>
            <a:pPr algn="just" rtl="1"/>
            <a:endParaRPr lang="ar-EG" b="1" dirty="0"/>
          </a:p>
          <a:p>
            <a:pPr algn="just" rtl="1"/>
            <a:endParaRPr lang="ar-EG" b="1" dirty="0"/>
          </a:p>
          <a:p>
            <a:pPr algn="just" rtl="1"/>
            <a:endParaRPr lang="ar-EG" b="1" dirty="0"/>
          </a:p>
          <a:p>
            <a:pPr algn="just" rtl="1"/>
            <a:endParaRPr lang="ar-EG" b="1" dirty="0"/>
          </a:p>
          <a:p>
            <a:pPr algn="just" rtl="1"/>
            <a:endParaRPr lang="ar-EG" b="1" dirty="0"/>
          </a:p>
          <a:p>
            <a:pPr algn="just" rtl="1"/>
            <a:endParaRPr lang="ar-EG" b="1" dirty="0"/>
          </a:p>
          <a:p>
            <a:pPr algn="just" rtl="1"/>
            <a:endParaRPr lang="ar-EG" b="1" dirty="0"/>
          </a:p>
          <a:p>
            <a:pPr algn="just" rtl="1"/>
            <a:endParaRPr lang="ar-EG" b="1" dirty="0"/>
          </a:p>
          <a:p>
            <a:pPr algn="just" rtl="1"/>
            <a:endParaRPr lang="ar-EG" b="1" dirty="0"/>
          </a:p>
          <a:p>
            <a:pPr algn="just" rtl="1"/>
            <a:endParaRPr lang="ar-EG" b="1" dirty="0"/>
          </a:p>
          <a:p>
            <a:pPr algn="just" rtl="1"/>
            <a:endParaRPr lang="ar-EG" b="1" dirty="0"/>
          </a:p>
          <a:p>
            <a:pPr algn="just" rtl="1"/>
            <a:endParaRPr lang="ar-EG"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76199"/>
            <a:ext cx="7897290" cy="457200"/>
          </a:xfrm>
        </p:spPr>
        <p:txBody>
          <a:bodyPr>
            <a:normAutofit fontScale="90000"/>
          </a:bodyPr>
          <a:lstStyle/>
          <a:p>
            <a:pPr lvl="0" indent="-342900" algn="ctr" rtl="1">
              <a:spcBef>
                <a:spcPts val="0"/>
              </a:spcBef>
            </a:pPr>
            <a:r>
              <a:rPr lang="ar-EG" sz="3200" b="1" dirty="0">
                <a:solidFill>
                  <a:srgbClr val="00B0F0"/>
                </a:solidFill>
                <a:latin typeface="Times New Roman" panose="02020603050405020304"/>
                <a:ea typeface="Times New Roman" panose="02020603050405020304"/>
                <a:cs typeface="Traditional Arabic" panose="02020603050405020304"/>
              </a:rPr>
              <a:t>خصائص التقويم البديل</a:t>
            </a:r>
            <a:endParaRPr lang="en-MY" sz="3200" b="1" dirty="0">
              <a:solidFill>
                <a:srgbClr val="00B0F0"/>
              </a:solidFill>
            </a:endParaRPr>
          </a:p>
        </p:txBody>
      </p:sp>
      <p:sp>
        <p:nvSpPr>
          <p:cNvPr id="3" name="Content Placeholder 2"/>
          <p:cNvSpPr>
            <a:spLocks noGrp="1"/>
          </p:cNvSpPr>
          <p:nvPr>
            <p:ph idx="1"/>
          </p:nvPr>
        </p:nvSpPr>
        <p:spPr>
          <a:xfrm>
            <a:off x="228600" y="762000"/>
            <a:ext cx="8686800" cy="6096000"/>
          </a:xfrm>
        </p:spPr>
        <p:txBody>
          <a:bodyPr>
            <a:noAutofit/>
          </a:bodyPr>
          <a:lstStyle/>
          <a:p>
            <a:pPr marL="0" algn="just" rtl="1">
              <a:spcBef>
                <a:spcPts val="0"/>
              </a:spcBef>
            </a:pPr>
            <a:r>
              <a:rPr lang="ar-EG" sz="3200" b="1" dirty="0">
                <a:latin typeface="Arabic Typesetting" panose="03020402040406030203" pitchFamily="66" charset="-78"/>
                <a:cs typeface="Arabic Typesetting" panose="03020402040406030203" pitchFamily="66" charset="-78"/>
              </a:rPr>
              <a:t> </a:t>
            </a:r>
            <a:endParaRPr lang="ar-EG" sz="2400" dirty="0"/>
          </a:p>
          <a:p>
            <a:pPr marL="0" algn="just" rtl="1">
              <a:spcBef>
                <a:spcPts val="0"/>
              </a:spcBef>
            </a:pPr>
            <a:endParaRPr lang="en-MY" sz="2800" dirty="0">
              <a:solidFill>
                <a:schemeClr val="tx1"/>
              </a:solidFill>
            </a:endParaRPr>
          </a:p>
        </p:txBody>
      </p:sp>
      <p:sp>
        <p:nvSpPr>
          <p:cNvPr id="5" name="TextBox 4">
            <a:extLst>
              <a:ext uri="{FF2B5EF4-FFF2-40B4-BE49-F238E27FC236}">
                <a16:creationId xmlns:a16="http://schemas.microsoft.com/office/drawing/2014/main" id="{BF1EC2AD-0E13-459F-9396-447CD7ECEB4B}"/>
              </a:ext>
            </a:extLst>
          </p:cNvPr>
          <p:cNvSpPr txBox="1"/>
          <p:nvPr/>
        </p:nvSpPr>
        <p:spPr>
          <a:xfrm>
            <a:off x="141810" y="381001"/>
            <a:ext cx="9002190" cy="5539978"/>
          </a:xfrm>
          <a:prstGeom prst="rect">
            <a:avLst/>
          </a:prstGeom>
          <a:noFill/>
        </p:spPr>
        <p:txBody>
          <a:bodyPr wrap="square">
            <a:spAutoFit/>
          </a:bodyPr>
          <a:lstStyle/>
          <a:p>
            <a:pPr algn="just" rtl="1"/>
            <a:r>
              <a:rPr lang="ar-EG" sz="2000" dirty="0"/>
              <a:t>أولا: استمراري عمليات التقويم البديل تسير جنبا إلى جنب مع عملية التدريس والتعلم</a:t>
            </a:r>
          </a:p>
          <a:p>
            <a:pPr algn="just" rtl="1"/>
            <a:r>
              <a:rPr lang="ar-EG" sz="2000" dirty="0"/>
              <a:t>ثانيا: شمولي يقيس العمليات الإجرائية والمعرفية التي يقوم بها الطالب فضلا عن النتائج النهائية</a:t>
            </a:r>
          </a:p>
          <a:p>
            <a:pPr algn="just" rtl="1"/>
            <a:r>
              <a:rPr lang="ar-EG" sz="2000" dirty="0"/>
              <a:t>ثالثا: تعاوني يفرض التقويم البديل على كل من له صلة بتعليم الطالب كمعلم، وولي الأمر، والمشرف الطلابي، ومدير المدرسة </a:t>
            </a:r>
          </a:p>
          <a:p>
            <a:pPr algn="just" rtl="1"/>
            <a:r>
              <a:rPr lang="ar-EG" sz="2000" dirty="0"/>
              <a:t>رابعا: اقتصادي تتم عملية التقويم بأقل تكلفة مادية ممكنة</a:t>
            </a:r>
          </a:p>
          <a:p>
            <a:pPr algn="just" rtl="1"/>
            <a:r>
              <a:rPr lang="ar-EG" sz="2000" dirty="0"/>
              <a:t>خامسا: علمي إذ تمثل تحديد النواتج التعليمية المطلوبة للطالب خطوة محكمة بشكل دقيق</a:t>
            </a:r>
          </a:p>
          <a:p>
            <a:pPr algn="just" rtl="1"/>
            <a:r>
              <a:rPr lang="ar-EG" sz="2000" dirty="0"/>
              <a:t>من استخدام أدوات قياس متنوعة محكمة ثبت صلاحيتها للاستخدام</a:t>
            </a:r>
          </a:p>
          <a:p>
            <a:pPr algn="just" rtl="1"/>
            <a:r>
              <a:rPr lang="ar-EG" sz="2000" dirty="0"/>
              <a:t>سادسا: مرن يتم استخدام أدوات متعددة، مثل قوائم الرصد، وسلالم التقدير، والسجلات الوصفية، وسلالم التقدير اللفظية</a:t>
            </a:r>
          </a:p>
          <a:p>
            <a:pPr algn="just" rtl="1"/>
            <a:r>
              <a:rPr lang="ar-EG" sz="2000" dirty="0"/>
              <a:t>سابعا: ديمقراطي يتم من خلال تدريب الطلبة على تقويم أنفسهم، وإتاحة حرية التفكير لهم ليتمكنوا من تحقيق نتاج التعلم</a:t>
            </a:r>
          </a:p>
          <a:p>
            <a:pPr algn="just" rtl="1"/>
            <a:r>
              <a:rPr lang="ar-EG" sz="2000" dirty="0"/>
              <a:t>ثامنا: عادل يعني به أن تعطي أسس ومعايير التقويم المستخدمة النتائج نفسها، </a:t>
            </a:r>
          </a:p>
          <a:p>
            <a:pPr algn="just" rtl="1"/>
            <a:r>
              <a:rPr lang="ar-EG" sz="2000" dirty="0"/>
              <a:t>تاسعا: ذو معنى يركز التقويم البديل على العمليات والنواتج، وليس على النواتج فقط</a:t>
            </a:r>
          </a:p>
          <a:p>
            <a:pPr algn="just" rtl="1"/>
            <a:r>
              <a:rPr lang="ar-EG" sz="2000" dirty="0"/>
              <a:t>عاشرا: واقعي أنه يقوم المهام المعرفية، والمهارية المعقدة كما هي في واقع الحياة الفعلية، </a:t>
            </a:r>
          </a:p>
          <a:p>
            <a:pPr algn="just" rtl="1"/>
            <a:endParaRPr lang="en-MY" sz="2000" dirty="0"/>
          </a:p>
          <a:p>
            <a:pPr algn="r" rtl="1"/>
            <a:endParaRPr lang="en-MY" dirty="0"/>
          </a:p>
          <a:p>
            <a:pPr algn="r" rtl="1"/>
            <a:endParaRPr lang="en-MY" dirty="0"/>
          </a:p>
          <a:p>
            <a:pPr algn="r" rtl="1"/>
            <a:endParaRPr lang="en-MY"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7E61C-D624-4471-B30F-2CBFE34A425D}"/>
              </a:ext>
            </a:extLst>
          </p:cNvPr>
          <p:cNvSpPr>
            <a:spLocks noGrp="1"/>
          </p:cNvSpPr>
          <p:nvPr>
            <p:ph type="title"/>
          </p:nvPr>
        </p:nvSpPr>
        <p:spPr>
          <a:xfrm>
            <a:off x="822960" y="1"/>
            <a:ext cx="7543800" cy="609600"/>
          </a:xfrm>
        </p:spPr>
        <p:txBody>
          <a:bodyPr>
            <a:normAutofit/>
          </a:bodyPr>
          <a:lstStyle/>
          <a:p>
            <a:pPr algn="ctr"/>
            <a:r>
              <a:rPr lang="ar-EG" sz="2400" dirty="0">
                <a:solidFill>
                  <a:srgbClr val="00B0F0"/>
                </a:solidFill>
              </a:rPr>
              <a:t>تحليل النتائج ومناقشتها</a:t>
            </a:r>
            <a:endParaRPr lang="en-MY" sz="2400" dirty="0">
              <a:solidFill>
                <a:srgbClr val="00B0F0"/>
              </a:solidFill>
            </a:endParaRPr>
          </a:p>
        </p:txBody>
      </p:sp>
      <p:sp>
        <p:nvSpPr>
          <p:cNvPr id="3" name="Content Placeholder 2">
            <a:extLst>
              <a:ext uri="{FF2B5EF4-FFF2-40B4-BE49-F238E27FC236}">
                <a16:creationId xmlns:a16="http://schemas.microsoft.com/office/drawing/2014/main" id="{B84CDFF1-3742-4519-A9D4-A19AF02FFE64}"/>
              </a:ext>
            </a:extLst>
          </p:cNvPr>
          <p:cNvSpPr>
            <a:spLocks noGrp="1"/>
          </p:cNvSpPr>
          <p:nvPr>
            <p:ph idx="1"/>
          </p:nvPr>
        </p:nvSpPr>
        <p:spPr>
          <a:xfrm>
            <a:off x="1" y="609601"/>
            <a:ext cx="9144000" cy="5259494"/>
          </a:xfrm>
        </p:spPr>
        <p:txBody>
          <a:bodyPr>
            <a:normAutofit fontScale="92500"/>
          </a:bodyPr>
          <a:lstStyle/>
          <a:p>
            <a:pPr algn="just" rtl="1"/>
            <a:r>
              <a:rPr lang="ar-EG" sz="1800" dirty="0"/>
              <a:t> </a:t>
            </a:r>
          </a:p>
          <a:p>
            <a:pPr algn="just" rtl="1"/>
            <a:r>
              <a:rPr lang="ar-EG" dirty="0"/>
              <a:t>الصعوبات أو المعوقات في استخدام الاختبارات الإلكترونية والامتحانات المنزلية</a:t>
            </a:r>
          </a:p>
          <a:p>
            <a:pPr algn="just" rtl="1"/>
            <a:r>
              <a:rPr lang="ar-EG" dirty="0"/>
              <a:t>1)	هل يواجه الطلبة صعوبات أو معوقات أثناء إجابة الاختبارات الإلكترونية والامتحانات المنزلية؟</a:t>
            </a:r>
          </a:p>
          <a:p>
            <a:pPr algn="just" rtl="1"/>
            <a:r>
              <a:rPr lang="ar-EG" dirty="0"/>
              <a:t>يتضح من خلال الاستبانة أن معظم الطلبة يواجهون الصعوبات أو المعوقات أثناء إجابة الاختبار الإلكتروني والامتحان المنزلي بنسبة 77.3%. واتفق الطلبة بأن هذه الصعوبات أو المعوقات التي تواجهها الطلبة قد تؤثر على أدائهم أثناء إجابة الاختبار الإلكتروني والامتحان المنزلي بنسبة 77.3%، ويمكن تلخيصها في الجدول التالي</a:t>
            </a:r>
          </a:p>
          <a:p>
            <a:pPr algn="just" rtl="1"/>
            <a:r>
              <a:rPr lang="ar-EG" dirty="0"/>
              <a:t>ومن الصعوبات أو المعوقات التي تواجهها الطلبة أثناء إجابة هذه الاختبارات هي الصعوبات المتعلقة بشبكة الإنترنت مثل ضعف الشبكة أثناء إجابة الاختبار مما يؤثر على أداء الطلبة أثناء الاختبار ويؤدي إلى التأخر في تسليم الإجابة، وعدم مهارات وخبرة جيدة ومتميزة بالشبكة، وما إلى ذلك. وإضافة إلى ذلك، الصعوبات المتعلقة بالبيئة المحيطة بالطلبة، فيتأثر الطلبة بالبيئة المحيطة بهم ولا يستطيع أن يجيب الاختبار ويركز عليه جيدا بسبب البيئة غير السليمة أثناء إجابة الاختبار. ومن ناحية أخرى، هناك أيضا المعوقات التي تتعلق بميول الطلبة والاعتماد على الإنترنت أكثر للحصول على الإجابة بدلا من قدراتهم العقلية أثناء إجابة الاختبار الإلكتروني والامتحان المنزلي</a:t>
            </a:r>
          </a:p>
          <a:p>
            <a:pPr algn="just" rtl="1"/>
            <a:r>
              <a:rPr lang="ar-EG" dirty="0"/>
              <a:t>ومن هذا الجدول، نستطيع أن نلاحظ بأن كلي نوعين الاختبار الإلكتروني والورقي يساعد الطلبة في تحسين تحصيل الطلبة إلا أن نسبة مئوية للامتحان الورقي أعلى من نسبة مئوية للاختبار الإلكتروني والامتحان المنزلي، وهذا يعني الامتحان الورقي يساعد الطلبة أكثر في تحسين تحصيلهم الدراسي. وإضافة إلى ذلك، يفضل الطلبة الامتحان الورقي التقليدي أكثر بدلا من الاختبار الإلكتروني والامتحان المنزلي في تحسين تحصيلهم الدراسي.</a:t>
            </a:r>
          </a:p>
          <a:p>
            <a:pPr algn="just" rtl="1"/>
            <a:endParaRPr lang="en-MY" dirty="0"/>
          </a:p>
        </p:txBody>
      </p:sp>
    </p:spTree>
    <p:extLst>
      <p:ext uri="{BB962C8B-B14F-4D97-AF65-F5344CB8AC3E}">
        <p14:creationId xmlns:p14="http://schemas.microsoft.com/office/powerpoint/2010/main" val="2565508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99430-AA3D-4F9B-91A2-6FC3A3882790}"/>
              </a:ext>
            </a:extLst>
          </p:cNvPr>
          <p:cNvSpPr>
            <a:spLocks noGrp="1"/>
          </p:cNvSpPr>
          <p:nvPr>
            <p:ph type="title"/>
          </p:nvPr>
        </p:nvSpPr>
        <p:spPr>
          <a:xfrm>
            <a:off x="533400" y="0"/>
            <a:ext cx="8382000" cy="988906"/>
          </a:xfrm>
        </p:spPr>
        <p:txBody>
          <a:bodyPr>
            <a:normAutofit/>
          </a:bodyPr>
          <a:lstStyle/>
          <a:p>
            <a:pPr algn="ctr"/>
            <a:r>
              <a:rPr lang="ar-EG" sz="2200" dirty="0">
                <a:solidFill>
                  <a:srgbClr val="00B0F0"/>
                </a:solidFill>
              </a:rPr>
              <a:t>أثر الاختبارات الإلكترونية والامتحانات المنزلية في طلبة الجامعة</a:t>
            </a:r>
            <a:br>
              <a:rPr lang="ar-EG" dirty="0"/>
            </a:br>
            <a:endParaRPr lang="en-MY" dirty="0"/>
          </a:p>
        </p:txBody>
      </p:sp>
      <p:sp>
        <p:nvSpPr>
          <p:cNvPr id="3" name="Content Placeholder 2">
            <a:extLst>
              <a:ext uri="{FF2B5EF4-FFF2-40B4-BE49-F238E27FC236}">
                <a16:creationId xmlns:a16="http://schemas.microsoft.com/office/drawing/2014/main" id="{0638109A-A24A-409E-8729-5F2575264359}"/>
              </a:ext>
            </a:extLst>
          </p:cNvPr>
          <p:cNvSpPr>
            <a:spLocks noGrp="1"/>
          </p:cNvSpPr>
          <p:nvPr>
            <p:ph idx="1"/>
          </p:nvPr>
        </p:nvSpPr>
        <p:spPr>
          <a:xfrm>
            <a:off x="822959" y="457200"/>
            <a:ext cx="7863841" cy="5791200"/>
          </a:xfrm>
        </p:spPr>
        <p:txBody>
          <a:bodyPr>
            <a:normAutofit/>
          </a:bodyPr>
          <a:lstStyle/>
          <a:p>
            <a:pPr marL="0" indent="0" algn="just" rtl="1">
              <a:buNone/>
            </a:pPr>
            <a:r>
              <a:rPr lang="ar-EG" b="1" dirty="0"/>
              <a:t> </a:t>
            </a:r>
            <a:r>
              <a:rPr lang="ar-EG" sz="1800" b="1" dirty="0"/>
              <a:t> يلاحظ من الجدول أن الاتجاهات الطلبة نحو الاختبارات الإلكترونية والامتحانات المنزلية كانت إيجابية بشكل عام. ويتفق معظم الطلبة أن الاختبارات الإلكترونية والامتحانات المنزلية تؤثر على تحصلهم الدراسي بنسبة مئوية 90.9%، وأن هذه الاختبارات تؤدي إلى تأثير إيجابي في تحصيلهم الدراسي. ومن ناحية أخرى، يرى الطلبة بأن استخدام الاختبارات الإلكترونية والامتحانات المنزلية ما زالت مناسبة لتقويم تحصيلهم الدراسي بالرغم من الصعوبات أو المعوقات التي قد تواجه الطلبة أثناء إجابتها.</a:t>
            </a:r>
          </a:p>
          <a:p>
            <a:pPr marL="0" indent="0" algn="just" rtl="1">
              <a:buNone/>
            </a:pPr>
            <a:r>
              <a:rPr lang="ar-EG" sz="1800" b="1" dirty="0"/>
              <a:t>وتتفق هذه النتائج مع دراسة ماجد الخياط (2017م)  التي توصلت إلى وجود اتجاهات إيجابية لدر الطلبة والمدرسين نحو الاختبارات المحوسبة ووجود علاقة طردية إيجابية بين اتجاهات الطلبة للاختبارات المحوسبة والمعدل التراكمي للطالب، وكذلك تتفق مع دراسة فهد عبد الله الخزي ومحمد إبراهيم الزكري (2011م)  التي أظهرت نتائجها وجود اتجاه إيجابي نحو الاختبارات الإلكترونية راجع إلى تعرض الطلبة لها.</a:t>
            </a:r>
          </a:p>
          <a:p>
            <a:pPr marL="0" indent="0" algn="just" rtl="1">
              <a:buNone/>
            </a:pPr>
            <a:endParaRPr lang="en-MY" sz="1800" dirty="0"/>
          </a:p>
        </p:txBody>
      </p:sp>
    </p:spTree>
    <p:extLst>
      <p:ext uri="{BB962C8B-B14F-4D97-AF65-F5344CB8AC3E}">
        <p14:creationId xmlns:p14="http://schemas.microsoft.com/office/powerpoint/2010/main" val="1054730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99430-AA3D-4F9B-91A2-6FC3A3882790}"/>
              </a:ext>
            </a:extLst>
          </p:cNvPr>
          <p:cNvSpPr>
            <a:spLocks noGrp="1"/>
          </p:cNvSpPr>
          <p:nvPr>
            <p:ph type="title"/>
          </p:nvPr>
        </p:nvSpPr>
        <p:spPr>
          <a:xfrm>
            <a:off x="533400" y="0"/>
            <a:ext cx="8382000" cy="685800"/>
          </a:xfrm>
        </p:spPr>
        <p:txBody>
          <a:bodyPr>
            <a:normAutofit fontScale="90000"/>
          </a:bodyPr>
          <a:lstStyle/>
          <a:p>
            <a:pPr algn="ctr"/>
            <a:r>
              <a:rPr lang="ar-EG" sz="2200" b="1" dirty="0">
                <a:solidFill>
                  <a:srgbClr val="00B0F0"/>
                </a:solidFill>
              </a:rPr>
              <a:t>خلاصة النتائج</a:t>
            </a:r>
            <a:br>
              <a:rPr lang="ar-EG" sz="2200" b="1" dirty="0">
                <a:solidFill>
                  <a:srgbClr val="00B0F0"/>
                </a:solidFill>
              </a:rPr>
            </a:br>
            <a:br>
              <a:rPr lang="ar-EG" dirty="0"/>
            </a:br>
            <a:endParaRPr lang="en-MY" dirty="0"/>
          </a:p>
        </p:txBody>
      </p:sp>
      <p:sp>
        <p:nvSpPr>
          <p:cNvPr id="3" name="Content Placeholder 2">
            <a:extLst>
              <a:ext uri="{FF2B5EF4-FFF2-40B4-BE49-F238E27FC236}">
                <a16:creationId xmlns:a16="http://schemas.microsoft.com/office/drawing/2014/main" id="{0638109A-A24A-409E-8729-5F2575264359}"/>
              </a:ext>
            </a:extLst>
          </p:cNvPr>
          <p:cNvSpPr>
            <a:spLocks noGrp="1"/>
          </p:cNvSpPr>
          <p:nvPr>
            <p:ph idx="1"/>
          </p:nvPr>
        </p:nvSpPr>
        <p:spPr>
          <a:xfrm>
            <a:off x="822959" y="1066800"/>
            <a:ext cx="7635241" cy="5181600"/>
          </a:xfrm>
        </p:spPr>
        <p:txBody>
          <a:bodyPr>
            <a:normAutofit/>
          </a:bodyPr>
          <a:lstStyle/>
          <a:p>
            <a:pPr algn="just" rtl="1"/>
            <a:r>
              <a:rPr lang="ar-EG" dirty="0"/>
              <a:t>هدفت هذه الدراسة إلى إبراز الصعوبات أو المعوقات التي قد تواجه الطلبة في تنفيذ الاختبار الإلكتروني والامتحان المنزلي وأثناء إجابتها، وكذلك هدفت إلى الكشف عن نوع الاختبارات المفضلة لدى طلبة الجامعات، كما هدفت الدراسة إلى التعرف على أثر الاختبارات الإلكترونية والامتحان المنزلي في تحصيل طلبة الجامعات عن طريق تحليل البيانات التي قد جمعت من الاستبانة الموزعة على عينة البحث.</a:t>
            </a:r>
          </a:p>
          <a:p>
            <a:pPr algn="just" rtl="1"/>
            <a:r>
              <a:rPr lang="ar-EG" dirty="0"/>
              <a:t>وقد توصلت الدراسة إلى أن معظم الطلبة يواجهون بعض الصعوبات أو المعوقات في تنفيذ الاختبارات الإلكترونية والامتحانات المنزلية وأثناء إجابتها. كما أظهرت الدراسة أن الطلبة يفضلون الامتحان الورقي التقليدي أكثر بدلا من الاختبار الإلكتروني والامتحان المنزلي، وكذلك استنتجت الدراسة بأن هذا النوع من الاختبار والامتحان يؤدي إلى التأثير الإيجابي في تحصلهم الدراسي ووجود اتجاهات إيجابية لدى الطلبة نحو استخدام الاختبار الإلكتروني والامتحان المنزلي لتقويم التحصيل الدراسي بالرغم من الصعوبات أو المعوقات التي قد تواجههم في تنفيذها وأثناء إجابتها.</a:t>
            </a:r>
          </a:p>
        </p:txBody>
      </p:sp>
    </p:spTree>
    <p:extLst>
      <p:ext uri="{BB962C8B-B14F-4D97-AF65-F5344CB8AC3E}">
        <p14:creationId xmlns:p14="http://schemas.microsoft.com/office/powerpoint/2010/main" val="2613129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99430-AA3D-4F9B-91A2-6FC3A3882790}"/>
              </a:ext>
            </a:extLst>
          </p:cNvPr>
          <p:cNvSpPr>
            <a:spLocks noGrp="1"/>
          </p:cNvSpPr>
          <p:nvPr>
            <p:ph type="title"/>
          </p:nvPr>
        </p:nvSpPr>
        <p:spPr>
          <a:xfrm>
            <a:off x="533400" y="0"/>
            <a:ext cx="8382000" cy="685800"/>
          </a:xfrm>
        </p:spPr>
        <p:txBody>
          <a:bodyPr>
            <a:normAutofit fontScale="90000"/>
          </a:bodyPr>
          <a:lstStyle/>
          <a:p>
            <a:pPr algn="ctr"/>
            <a:r>
              <a:rPr lang="ar-EG" sz="2200" b="1" dirty="0">
                <a:solidFill>
                  <a:srgbClr val="00B0F0"/>
                </a:solidFill>
              </a:rPr>
              <a:t>التوصيات والاقتراحات</a:t>
            </a:r>
            <a:br>
              <a:rPr lang="ar-EG" dirty="0"/>
            </a:br>
            <a:endParaRPr lang="en-MY" dirty="0"/>
          </a:p>
        </p:txBody>
      </p:sp>
      <p:sp>
        <p:nvSpPr>
          <p:cNvPr id="3" name="Content Placeholder 2">
            <a:extLst>
              <a:ext uri="{FF2B5EF4-FFF2-40B4-BE49-F238E27FC236}">
                <a16:creationId xmlns:a16="http://schemas.microsoft.com/office/drawing/2014/main" id="{0638109A-A24A-409E-8729-5F2575264359}"/>
              </a:ext>
            </a:extLst>
          </p:cNvPr>
          <p:cNvSpPr>
            <a:spLocks noGrp="1"/>
          </p:cNvSpPr>
          <p:nvPr>
            <p:ph idx="1"/>
          </p:nvPr>
        </p:nvSpPr>
        <p:spPr>
          <a:xfrm>
            <a:off x="822959" y="1066800"/>
            <a:ext cx="7635241" cy="5181600"/>
          </a:xfrm>
        </p:spPr>
        <p:txBody>
          <a:bodyPr>
            <a:normAutofit/>
          </a:bodyPr>
          <a:lstStyle/>
          <a:p>
            <a:pPr algn="just" rtl="1"/>
            <a:r>
              <a:rPr lang="ar-EG" dirty="0"/>
              <a:t>يمكن أن نخلص إلى بعض التوصيات والاقتراحات بناء على نتائج الدراسة:</a:t>
            </a:r>
          </a:p>
          <a:p>
            <a:pPr algn="just" rtl="1"/>
            <a:r>
              <a:rPr lang="ar-EG" dirty="0"/>
              <a:t>1)	إجراء المزيد من البحوث المستقبلية حول الاختبارات الإلكترونية والامتحانات المنزلية.</a:t>
            </a:r>
          </a:p>
          <a:p>
            <a:pPr algn="just" rtl="1"/>
            <a:r>
              <a:rPr lang="ar-EG" dirty="0"/>
              <a:t>2)	إجراء دراسات عن اتجاهات المتعلمين من التخصصات والجامعات المختلفة نحو الاختبارات الإلكترونية والامتحانات المنزلية بالمقارنة مع الاختبارات الورقية التقليدية.</a:t>
            </a:r>
          </a:p>
          <a:p>
            <a:pPr algn="just" rtl="1"/>
            <a:r>
              <a:rPr lang="ar-EG" dirty="0"/>
              <a:t>3)	إجراء دراسات عن تحديات ومشكلات في إجراء الاختبارات الإلكترونية والامتحانات المنزلية وتنفيذها واتجاهات المعلمين نحوها.</a:t>
            </a:r>
          </a:p>
          <a:p>
            <a:pPr algn="just" rtl="1"/>
            <a:r>
              <a:rPr lang="ar-EG" dirty="0"/>
              <a:t>4)	إجراء المزيد من البحوث والدراسات حول صعوبات وتحديات المتعلمين أثناء إجابة الاختبارات الإلكترونية والامتحانات المنزلية واتجاهاتهم نحوها وكيفية معالجتها.</a:t>
            </a:r>
          </a:p>
          <a:p>
            <a:pPr algn="just" rtl="1"/>
            <a:r>
              <a:rPr lang="ar-EG" dirty="0"/>
              <a:t>5)	إجراء دراسات أخرى عن أنواع الاختبارات المفضلة لدى المعلمين والمتعلمين أثناء مدة الحالة الطارئة مثل كورونا فيروس لتقويم تحصل الطلبة بشكل أفضل وأحسن.</a:t>
            </a:r>
          </a:p>
          <a:p>
            <a:pPr algn="just" rtl="1"/>
            <a:endParaRPr lang="ar-EG" dirty="0"/>
          </a:p>
          <a:p>
            <a:pPr algn="just" rtl="1"/>
            <a:endParaRPr lang="ar-EG" dirty="0"/>
          </a:p>
          <a:p>
            <a:pPr algn="just" rtl="1"/>
            <a:endParaRPr lang="ar-EG"/>
          </a:p>
          <a:p>
            <a:pPr algn="just" rtl="1"/>
            <a:endParaRPr lang="ar-EG" dirty="0"/>
          </a:p>
          <a:p>
            <a:pPr algn="just" rtl="1"/>
            <a:endParaRPr lang="ar-EG" dirty="0"/>
          </a:p>
          <a:p>
            <a:pPr algn="just" rtl="1"/>
            <a:endParaRPr lang="ar-EG" dirty="0"/>
          </a:p>
        </p:txBody>
      </p:sp>
    </p:spTree>
    <p:extLst>
      <p:ext uri="{BB962C8B-B14F-4D97-AF65-F5344CB8AC3E}">
        <p14:creationId xmlns:p14="http://schemas.microsoft.com/office/powerpoint/2010/main" val="2822027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5147D-280E-4DEB-882E-B976BED1BC0B}"/>
              </a:ext>
            </a:extLst>
          </p:cNvPr>
          <p:cNvSpPr>
            <a:spLocks noGrp="1"/>
          </p:cNvSpPr>
          <p:nvPr>
            <p:ph type="title"/>
          </p:nvPr>
        </p:nvSpPr>
        <p:spPr>
          <a:xfrm>
            <a:off x="822960" y="4844374"/>
            <a:ext cx="7543800" cy="1188995"/>
          </a:xfrm>
        </p:spPr>
        <p:txBody>
          <a:bodyPr anchor="ctr">
            <a:normAutofit/>
          </a:bodyPr>
          <a:lstStyle/>
          <a:p>
            <a:pPr algn="ctr"/>
            <a:endParaRPr lang="en-MY"/>
          </a:p>
        </p:txBody>
      </p:sp>
      <p:graphicFrame>
        <p:nvGraphicFramePr>
          <p:cNvPr id="5" name="Content Placeholder 2">
            <a:extLst>
              <a:ext uri="{FF2B5EF4-FFF2-40B4-BE49-F238E27FC236}">
                <a16:creationId xmlns:a16="http://schemas.microsoft.com/office/drawing/2014/main" id="{D0B61ABE-5184-40D3-83B8-35764DC0ABAD}"/>
              </a:ext>
            </a:extLst>
          </p:cNvPr>
          <p:cNvGraphicFramePr>
            <a:graphicFrameLocks noGrp="1"/>
          </p:cNvGraphicFramePr>
          <p:nvPr>
            <p:ph idx="1"/>
            <p:extLst>
              <p:ext uri="{D42A27DB-BD31-4B8C-83A1-F6EECF244321}">
                <p14:modId xmlns:p14="http://schemas.microsoft.com/office/powerpoint/2010/main" val="4292295713"/>
              </p:ext>
            </p:extLst>
          </p:nvPr>
        </p:nvGraphicFramePr>
        <p:xfrm>
          <a:off x="777239" y="680936"/>
          <a:ext cx="7589521" cy="3765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6758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49435"/>
            <a:ext cx="7772400" cy="445531"/>
          </a:xfrm>
        </p:spPr>
        <p:txBody>
          <a:bodyPr>
            <a:normAutofit fontScale="90000"/>
          </a:bodyPr>
          <a:lstStyle/>
          <a:p>
            <a:pPr algn="ctr"/>
            <a:r>
              <a:rPr lang="ar-EG" sz="4000" b="1" dirty="0">
                <a:solidFill>
                  <a:srgbClr val="00B0F0"/>
                </a:solidFill>
                <a:latin typeface="Traditional Arabic" panose="02020603050405020304" pitchFamily="18" charset="-78"/>
                <a:cs typeface="Traditional Arabic" panose="02020603050405020304" pitchFamily="18" charset="-78"/>
              </a:rPr>
              <a:t>مقدمة</a:t>
            </a:r>
            <a:endParaRPr lang="en-MY" sz="4000" b="1" dirty="0">
              <a:solidFill>
                <a:srgbClr val="00B0F0"/>
              </a:solidFill>
              <a:latin typeface="Traditional Arabic" panose="02020603050405020304" pitchFamily="18" charset="-78"/>
              <a:cs typeface="Traditional Arabic" panose="02020603050405020304" pitchFamily="18" charset="-78"/>
            </a:endParaRPr>
          </a:p>
        </p:txBody>
      </p:sp>
      <p:sp>
        <p:nvSpPr>
          <p:cNvPr id="3" name="Subtitle 2"/>
          <p:cNvSpPr>
            <a:spLocks noGrp="1"/>
          </p:cNvSpPr>
          <p:nvPr>
            <p:ph type="subTitle" idx="1"/>
          </p:nvPr>
        </p:nvSpPr>
        <p:spPr>
          <a:xfrm>
            <a:off x="1371600" y="1676400"/>
            <a:ext cx="6400800" cy="4038600"/>
          </a:xfrm>
        </p:spPr>
        <p:txBody>
          <a:bodyPr>
            <a:normAutofit/>
          </a:bodyPr>
          <a:lstStyle/>
          <a:p>
            <a:pPr lvl="0" algn="just" rtl="1">
              <a:spcBef>
                <a:spcPts val="0"/>
              </a:spcBef>
            </a:pPr>
            <a:r>
              <a:rPr lang="en-MY" sz="1400" dirty="0">
                <a:solidFill>
                  <a:prstClr val="black">
                    <a:tint val="75000"/>
                  </a:prstClr>
                </a:solidFill>
                <a:latin typeface="Times New Roman" panose="02020603050405020304"/>
                <a:ea typeface="Times New Roman" panose="02020603050405020304"/>
              </a:rPr>
              <a:t>1.</a:t>
            </a:r>
          </a:p>
          <a:p>
            <a:pPr marL="342900" indent="-342900" algn="just" rtl="1">
              <a:spcBef>
                <a:spcPts val="0"/>
              </a:spcBef>
              <a:buFont typeface="Arial" panose="020B0604020202020204" pitchFamily="34" charset="0"/>
              <a:buChar char="•"/>
            </a:pPr>
            <a:endParaRPr lang="ar-SA" sz="2000" dirty="0">
              <a:effectLst/>
              <a:latin typeface="Times New Roman" panose="02020603050405020304"/>
              <a:ea typeface="Times New Roman" panose="02020603050405020304"/>
            </a:endParaRPr>
          </a:p>
        </p:txBody>
      </p:sp>
      <p:sp>
        <p:nvSpPr>
          <p:cNvPr id="4" name="TextBox 3"/>
          <p:cNvSpPr txBox="1"/>
          <p:nvPr/>
        </p:nvSpPr>
        <p:spPr>
          <a:xfrm>
            <a:off x="7696200" y="6324600"/>
            <a:ext cx="8382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2 </a:t>
            </a:r>
            <a:r>
              <a:rPr lang="en-US" dirty="0">
                <a:latin typeface="Arial" panose="020B0604020202020204" pitchFamily="34" charset="0"/>
              </a:rPr>
              <a:t>/11</a:t>
            </a:r>
            <a:endParaRPr lang="en-MY" dirty="0"/>
          </a:p>
        </p:txBody>
      </p:sp>
      <p:sp>
        <p:nvSpPr>
          <p:cNvPr id="5" name="Rectangle 4"/>
          <p:cNvSpPr/>
          <p:nvPr/>
        </p:nvSpPr>
        <p:spPr>
          <a:xfrm>
            <a:off x="0" y="685800"/>
            <a:ext cx="8915400" cy="5291705"/>
          </a:xfrm>
          <a:prstGeom prst="rect">
            <a:avLst/>
          </a:prstGeom>
        </p:spPr>
        <p:txBody>
          <a:bodyPr wrap="square">
            <a:spAutoFit/>
          </a:bodyPr>
          <a:lstStyle/>
          <a:p>
            <a:pPr algn="just" rtl="1">
              <a:lnSpc>
                <a:spcPct val="115000"/>
              </a:lnSpc>
              <a:spcAft>
                <a:spcPts val="800"/>
              </a:spcAft>
            </a:pPr>
            <a:r>
              <a:rPr lang="ar-SA" sz="2400" b="1" dirty="0">
                <a:effectLst/>
                <a:latin typeface="Arabic Typesetting" panose="03020402040406030203" pitchFamily="66" charset="-78"/>
                <a:ea typeface="Calibri" panose="020F0502020204030204" pitchFamily="34" charset="0"/>
                <a:cs typeface="Arabic Typesetting" panose="03020402040406030203" pitchFamily="66" charset="-78"/>
              </a:rPr>
              <a:t>صار التعلم الإلكتروني من الضروريات الأساسية لتطوير النظم التعليمية؛ لما له من دور حقيقي في تحسين التعليم ومخرجاته؛ لذا بات من الضروري مواكبة التغيرات السريعة المتنامية في الثورة التقنية، والتي فرضت نفسها على الواقع التعليمي لتقدم فرصا تعليمية حديثة تدور حول المتعلمين، وتراعي خصائصهم واتجاهاتهم. دفع التطور التكنولوجي المعتمد على ثورة المعلومات والاتصالات أنظمة التعليم نحو التغيير، وجعل استخدام التكنولوجيا في التعليم من الأسس التي تقوم عليها فلسفة التربية لتحقيق الأهداف المرجوة.  الذي بدوره أدى إلى إعادة النظر في الأدوات المستخدمة في القياس والتقويم بحيث ساعد على تطوير وإعادة تشكيل الكثير من جوانب مفهوم القياس والتقويم</a:t>
            </a:r>
            <a:endParaRPr lang="ar-EG" sz="2400" b="1" dirty="0">
              <a:effectLst/>
              <a:latin typeface="Arabic Typesetting" panose="03020402040406030203" pitchFamily="66" charset="-78"/>
              <a:ea typeface="Calibri" panose="020F0502020204030204" pitchFamily="34" charset="0"/>
              <a:cs typeface="Arabic Typesetting" panose="03020402040406030203" pitchFamily="66" charset="-78"/>
            </a:endParaRPr>
          </a:p>
          <a:p>
            <a:pPr algn="just" rtl="1">
              <a:lnSpc>
                <a:spcPct val="115000"/>
              </a:lnSpc>
              <a:spcAft>
                <a:spcPts val="800"/>
              </a:spcAft>
            </a:pPr>
            <a:r>
              <a:rPr lang="ar-EG" sz="2400" b="1" dirty="0">
                <a:effectLst/>
                <a:latin typeface="Arabic Typesetting" panose="03020402040406030203" pitchFamily="66" charset="-78"/>
                <a:ea typeface="Calibri" panose="020F0502020204030204" pitchFamily="34" charset="0"/>
                <a:cs typeface="Arabic Typesetting" panose="03020402040406030203" pitchFamily="66" charset="-78"/>
              </a:rPr>
              <a:t>ويعتبر التقويم ركن من أركان المنظومة التعليمية، ومرتكزا مهما لتطويرها وتجويد مخرجاتها. وقد أثر التقني والتفجر المعرفي والتسارع الهائل في تقنيات الاتصالات في أساليب وأدوات التقويم، وظهرت الاختبارات الإلكترونية التي تعتمد على الحاسوب ووسائل الاتصال المختلفة في تصميمها وبنائها وعرضها وإدارتها وتصحيحها وإعطاء تقارير شاملة لنتائج الطلبة التعليمية ومدى تقدمهم العلمي، وهي من أحد مكونات بيئة التعلم الإلكتروني.  وتعد الاختبارات الإلكترونية من أهم أدوات التعليم الإلكتروني التي تقيس التحصيل في الدول المتقدمة؛ إذ ساعدت التكنولوجيا على قيام أساليب تقييم حديثة غير تقليدية مثل التقييم المحوسب، والتقييم عبر الإنترنت، والتقييم عن بعد، وبنوك الأسئلة.  وهي أيضا إحدى تقنيات التي يمكن توظيفها للتغلب على بعض الصعوبات التي قد تحدث في الاختبارات الورقية التقليدية، وتعمل على إعاقة تطبيقها</a:t>
            </a:r>
            <a:endParaRPr lang="en-MY" sz="2400" b="1" dirty="0">
              <a:effectLst/>
              <a:latin typeface="Arabic Typesetting" panose="03020402040406030203" pitchFamily="66" charset="-78"/>
              <a:ea typeface="Calibri" panose="020F0502020204030204" pitchFamily="34" charset="0"/>
              <a:cs typeface="Arabic Typesetting" panose="03020402040406030203" pitchFamily="66"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1"/>
            <a:ext cx="7772400" cy="304799"/>
          </a:xfrm>
        </p:spPr>
        <p:txBody>
          <a:bodyPr>
            <a:normAutofit fontScale="90000"/>
          </a:bodyPr>
          <a:lstStyle/>
          <a:p>
            <a:pPr marL="464820" lvl="0" algn="ctr" rtl="1">
              <a:spcBef>
                <a:spcPts val="0"/>
              </a:spcBef>
              <a:tabLst>
                <a:tab pos="893445" algn="l"/>
              </a:tabLst>
            </a:pPr>
            <a:r>
              <a:rPr lang="ar-EG" sz="4000" b="1" dirty="0">
                <a:solidFill>
                  <a:srgbClr val="00B0F0"/>
                </a:solidFill>
                <a:latin typeface="Traditional Arabic" panose="02020603050405020304" pitchFamily="18" charset="-78"/>
                <a:cs typeface="Traditional Arabic" panose="02020603050405020304" pitchFamily="18" charset="-78"/>
              </a:rPr>
              <a:t>مفهوم الاختبار والتحصيل</a:t>
            </a:r>
            <a:endParaRPr lang="en-MY" dirty="0">
              <a:solidFill>
                <a:srgbClr val="FF0000"/>
              </a:solidFill>
            </a:endParaRPr>
          </a:p>
        </p:txBody>
      </p:sp>
      <p:sp>
        <p:nvSpPr>
          <p:cNvPr id="3" name="Subtitle 2"/>
          <p:cNvSpPr>
            <a:spLocks noGrp="1"/>
          </p:cNvSpPr>
          <p:nvPr>
            <p:ph type="subTitle" idx="1"/>
          </p:nvPr>
        </p:nvSpPr>
        <p:spPr>
          <a:xfrm>
            <a:off x="76200" y="762000"/>
            <a:ext cx="8915400" cy="6095999"/>
          </a:xfrm>
        </p:spPr>
        <p:txBody>
          <a:bodyPr>
            <a:normAutofit/>
          </a:bodyPr>
          <a:lstStyle/>
          <a:p>
            <a:pPr algn="just" rtl="1"/>
            <a:r>
              <a:rPr lang="ar-EG" sz="3200" b="1" dirty="0">
                <a:solidFill>
                  <a:schemeClr val="tx1"/>
                </a:solidFill>
                <a:latin typeface="Arabic Typesetting" panose="03020402040406030203" pitchFamily="66" charset="-78"/>
                <a:cs typeface="Arabic Typesetting" panose="03020402040406030203" pitchFamily="66" charset="-78"/>
              </a:rPr>
              <a:t>ويقصد بالاختبارات كما تعرفه انستازى بأنه مقياس موضوعي مقنن لعينة من السلوك وكما عرفة كرونباك هو طريقة منظمة لمقارنة سلوك شخصين أو أكثر، أما التحصيل فيقصد به المعرفة والمهارات المكتسبة نتيجة للدراسة موضوع أو وحدة تعليمية محددة، وعلى ذلك فالاختبار التحصيلي هو طريقة للمقارنة بين الطلبة أو داخل الطالب الواحد فيما اكتساب من معرفة ومهارات أو في عينة منها نتيجة لدراسة موضوع أو وحدة تعليمية معينة أو مهج دراسي معين، وذلك في ضوء معيار أو مستوى أو محك.</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B8579-C0C1-480E-AE99-CE7BF44DFA35}"/>
              </a:ext>
            </a:extLst>
          </p:cNvPr>
          <p:cNvSpPr>
            <a:spLocks noGrp="1"/>
          </p:cNvSpPr>
          <p:nvPr>
            <p:ph type="title"/>
          </p:nvPr>
        </p:nvSpPr>
        <p:spPr>
          <a:xfrm flipV="1">
            <a:off x="533400" y="-1"/>
            <a:ext cx="7055380" cy="1600199"/>
          </a:xfrm>
        </p:spPr>
        <p:txBody>
          <a:bodyPr/>
          <a:lstStyle/>
          <a:p>
            <a:r>
              <a:rPr lang="ar-EG" dirty="0"/>
              <a:t>  </a:t>
            </a:r>
            <a:endParaRPr lang="en-MY" dirty="0"/>
          </a:p>
        </p:txBody>
      </p:sp>
      <p:sp>
        <p:nvSpPr>
          <p:cNvPr id="3" name="Content Placeholder 2">
            <a:extLst>
              <a:ext uri="{FF2B5EF4-FFF2-40B4-BE49-F238E27FC236}">
                <a16:creationId xmlns:a16="http://schemas.microsoft.com/office/drawing/2014/main" id="{CAA43850-75B0-49AA-A324-8E1448D608A3}"/>
              </a:ext>
            </a:extLst>
          </p:cNvPr>
          <p:cNvSpPr>
            <a:spLocks noGrp="1"/>
          </p:cNvSpPr>
          <p:nvPr>
            <p:ph idx="1"/>
          </p:nvPr>
        </p:nvSpPr>
        <p:spPr>
          <a:xfrm>
            <a:off x="304800" y="0"/>
            <a:ext cx="8763000" cy="7010400"/>
          </a:xfrm>
        </p:spPr>
        <p:txBody>
          <a:bodyPr>
            <a:normAutofit/>
          </a:bodyPr>
          <a:lstStyle/>
          <a:p>
            <a:pPr algn="just" rtl="1"/>
            <a:r>
              <a:rPr lang="ar-EG" sz="3200" b="1" dirty="0">
                <a:solidFill>
                  <a:srgbClr val="00B0F0"/>
                </a:solidFill>
                <a:latin typeface="Arabic Typesetting" panose="03020402040406030203" pitchFamily="66" charset="-78"/>
                <a:cs typeface="Arabic Typesetting" panose="03020402040406030203" pitchFamily="66" charset="-78"/>
              </a:rPr>
              <a:t>مشكلة البحث</a:t>
            </a:r>
          </a:p>
          <a:p>
            <a:pPr algn="just" rtl="1"/>
            <a:r>
              <a:rPr lang="ar-EG" sz="3200" b="1" dirty="0">
                <a:latin typeface="Arabic Typesetting" panose="03020402040406030203" pitchFamily="66" charset="-78"/>
                <a:cs typeface="Arabic Typesetting" panose="03020402040406030203" pitchFamily="66" charset="-78"/>
              </a:rPr>
              <a:t>وجد البحث كثيرا من الدراسات السابقة التي بحثت في الاختبارات الإلكترونية والامتحانات المنزلية وأثرها في التحصيل الدراسي والأداء الأكاديمي لدى الطلبة. ومن أبرز وأهم النتائج لهذه الدراسات هي أن الاختبارات الإلكترونية والامتحانات المنزلية تؤدي إلى التأثيرات الإيجابية لدى الطلبة؛ ولكن لاحظت البحث عدم وجود دراسة تبحث في أثر الامتحانات المنزلية في تحصيل الطلبة، وفضلا عن ذلك، يواجه الطلبة بعض الصعوبات والتحديات والمعوقات في تطبيق الاختبارات الإلكترونية والامتحانات المنزلية في هذه المدة الطارئة. لذلك، سوف تقوم البحث بورقة البحث لمعرفة أثر الاختبارات الإلكترونية والامتحانات المنزلية في تحصيل طلبة الجامعات، وكذلك لاكتشاف الصعوبات والمعوقات التي تواجه الطلبة في تطبيقها، ومن ثم، يساعد البحث المعلمين والطلبة في تحسين وسيلة التقويم، ومعالجة الصعوبات والمعوقات الظاهرة في إعداد هذه الاختبارات وتطبيقها.</a:t>
            </a:r>
            <a:endParaRPr lang="en-MY" dirty="0"/>
          </a:p>
        </p:txBody>
      </p:sp>
    </p:spTree>
    <p:extLst>
      <p:ext uri="{BB962C8B-B14F-4D97-AF65-F5344CB8AC3E}">
        <p14:creationId xmlns:p14="http://schemas.microsoft.com/office/powerpoint/2010/main" val="702866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8624-94D6-4314-B99D-A96AEC466D42}"/>
              </a:ext>
            </a:extLst>
          </p:cNvPr>
          <p:cNvSpPr>
            <a:spLocks noGrp="1"/>
          </p:cNvSpPr>
          <p:nvPr>
            <p:ph type="title"/>
          </p:nvPr>
        </p:nvSpPr>
        <p:spPr>
          <a:xfrm>
            <a:off x="484583" y="690879"/>
            <a:ext cx="2761537" cy="5557519"/>
          </a:xfrm>
        </p:spPr>
        <p:txBody>
          <a:bodyPr anchor="ctr">
            <a:normAutofit/>
          </a:bodyPr>
          <a:lstStyle/>
          <a:p>
            <a:pPr algn="r"/>
            <a:r>
              <a:rPr lang="ar-EG">
                <a:solidFill>
                  <a:srgbClr val="FFFFFF"/>
                </a:solidFill>
              </a:rPr>
              <a:t>مشكلة الدراسة</a:t>
            </a:r>
            <a:endParaRPr lang="en-MY">
              <a:solidFill>
                <a:srgbClr val="FFFFFF"/>
              </a:solidFill>
            </a:endParaRPr>
          </a:p>
        </p:txBody>
      </p:sp>
      <p:sp>
        <p:nvSpPr>
          <p:cNvPr id="3" name="Content Placeholder 2">
            <a:extLst>
              <a:ext uri="{FF2B5EF4-FFF2-40B4-BE49-F238E27FC236}">
                <a16:creationId xmlns:a16="http://schemas.microsoft.com/office/drawing/2014/main" id="{810EF913-986D-4860-9435-943E4073D5F1}"/>
              </a:ext>
            </a:extLst>
          </p:cNvPr>
          <p:cNvSpPr>
            <a:spLocks noGrp="1"/>
          </p:cNvSpPr>
          <p:nvPr>
            <p:ph idx="1"/>
          </p:nvPr>
        </p:nvSpPr>
        <p:spPr>
          <a:xfrm>
            <a:off x="381000" y="-152400"/>
            <a:ext cx="8839200" cy="7010400"/>
          </a:xfrm>
        </p:spPr>
        <p:txBody>
          <a:bodyPr anchor="ctr">
            <a:noAutofit/>
          </a:bodyPr>
          <a:lstStyle/>
          <a:p>
            <a:pPr algn="just" rtl="1">
              <a:lnSpc>
                <a:spcPct val="90000"/>
              </a:lnSpc>
            </a:pPr>
            <a:r>
              <a:rPr lang="ar-EG" sz="2800" b="1" dirty="0">
                <a:solidFill>
                  <a:srgbClr val="00B0F0"/>
                </a:solidFill>
                <a:latin typeface="Arabic Typesetting" panose="03020402040406030203" pitchFamily="66" charset="-78"/>
                <a:cs typeface="Arabic Typesetting" panose="03020402040406030203" pitchFamily="66" charset="-78"/>
              </a:rPr>
              <a:t>أسئلة البحث</a:t>
            </a:r>
            <a:endParaRPr lang="en-MY" sz="2800" b="1" dirty="0">
              <a:solidFill>
                <a:srgbClr val="00B0F0"/>
              </a:solidFill>
              <a:latin typeface="Arabic Typesetting" panose="03020402040406030203" pitchFamily="66" charset="-78"/>
              <a:cs typeface="Arabic Typesetting" panose="03020402040406030203" pitchFamily="66" charset="-78"/>
            </a:endParaRPr>
          </a:p>
          <a:p>
            <a:pPr algn="just" rtl="1">
              <a:lnSpc>
                <a:spcPct val="90000"/>
              </a:lnSpc>
            </a:pPr>
            <a:r>
              <a:rPr lang="ar-EG" sz="2800" b="1" dirty="0">
                <a:latin typeface="Arabic Typesetting" panose="03020402040406030203" pitchFamily="66" charset="-78"/>
                <a:cs typeface="Arabic Typesetting" panose="03020402040406030203" pitchFamily="66" charset="-78"/>
              </a:rPr>
              <a:t>1)	هل يواجه الطلبة صعوبات أو معوقات في تنفيذ الاختبارات الإلكترونية والامتحانات المنزلية وإجابتها؟</a:t>
            </a:r>
          </a:p>
          <a:p>
            <a:pPr algn="just" rtl="1">
              <a:lnSpc>
                <a:spcPct val="90000"/>
              </a:lnSpc>
            </a:pPr>
            <a:r>
              <a:rPr lang="ar-EG" sz="2800" b="1" dirty="0">
                <a:latin typeface="Arabic Typesetting" panose="03020402040406030203" pitchFamily="66" charset="-78"/>
                <a:cs typeface="Arabic Typesetting" panose="03020402040406030203" pitchFamily="66" charset="-78"/>
              </a:rPr>
              <a:t>2)	ما نوع الاختبارات المفضلة لدى طلبة الجامعات؟</a:t>
            </a:r>
          </a:p>
          <a:p>
            <a:pPr algn="just" rtl="1">
              <a:lnSpc>
                <a:spcPct val="90000"/>
              </a:lnSpc>
            </a:pPr>
            <a:r>
              <a:rPr lang="ar-EG" sz="2800" b="1" dirty="0">
                <a:latin typeface="Arabic Typesetting" panose="03020402040406030203" pitchFamily="66" charset="-78"/>
                <a:cs typeface="Arabic Typesetting" panose="03020402040406030203" pitchFamily="66" charset="-78"/>
              </a:rPr>
              <a:t>3)	ما أثر الاختبارات الإلكترونية والامتحانات المنزلية في تحصيل طلبة الجامعات؟</a:t>
            </a:r>
          </a:p>
          <a:p>
            <a:pPr algn="just" rtl="1">
              <a:lnSpc>
                <a:spcPct val="90000"/>
              </a:lnSpc>
            </a:pPr>
            <a:endParaRPr lang="ar-EG" sz="2800" b="1"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087752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BB1D9-A359-4B16-B021-47A6F0371816}"/>
              </a:ext>
            </a:extLst>
          </p:cNvPr>
          <p:cNvSpPr>
            <a:spLocks noGrp="1"/>
          </p:cNvSpPr>
          <p:nvPr>
            <p:ph type="title"/>
          </p:nvPr>
        </p:nvSpPr>
        <p:spPr>
          <a:xfrm>
            <a:off x="508000" y="0"/>
            <a:ext cx="6447501" cy="1066800"/>
          </a:xfrm>
        </p:spPr>
        <p:txBody>
          <a:bodyPr>
            <a:normAutofit fontScale="90000"/>
          </a:bodyPr>
          <a:lstStyle/>
          <a:p>
            <a:pPr algn="ctr"/>
            <a:r>
              <a:rPr lang="ar-EG" b="1" dirty="0">
                <a:solidFill>
                  <a:srgbClr val="00B0F0"/>
                </a:solidFill>
                <a:latin typeface="Arabic Typesetting" panose="03020402040406030203" pitchFamily="66" charset="-78"/>
                <a:cs typeface="Arabic Typesetting" panose="03020402040406030203" pitchFamily="66" charset="-78"/>
              </a:rPr>
              <a:t> منهج البحث</a:t>
            </a:r>
            <a:br>
              <a:rPr lang="ar-EG" b="1" dirty="0">
                <a:solidFill>
                  <a:srgbClr val="00B0F0"/>
                </a:solidFill>
                <a:latin typeface="Arabic Typesetting" panose="03020402040406030203" pitchFamily="66" charset="-78"/>
                <a:cs typeface="Arabic Typesetting" panose="03020402040406030203" pitchFamily="66" charset="-78"/>
              </a:rPr>
            </a:br>
            <a:br>
              <a:rPr lang="en-US" b="1" dirty="0">
                <a:latin typeface="Arabic Typesetting" panose="03020402040406030203" pitchFamily="66" charset="-78"/>
                <a:cs typeface="Arabic Typesetting" panose="03020402040406030203" pitchFamily="66" charset="-78"/>
              </a:rPr>
            </a:br>
            <a:endParaRPr lang="en-MY" dirty="0"/>
          </a:p>
        </p:txBody>
      </p:sp>
      <p:graphicFrame>
        <p:nvGraphicFramePr>
          <p:cNvPr id="5" name="Content Placeholder 2">
            <a:extLst>
              <a:ext uri="{FF2B5EF4-FFF2-40B4-BE49-F238E27FC236}">
                <a16:creationId xmlns:a16="http://schemas.microsoft.com/office/drawing/2014/main" id="{65AE50C3-F28B-4555-8C21-80B27B7D8AAD}"/>
              </a:ext>
            </a:extLst>
          </p:cNvPr>
          <p:cNvGraphicFramePr>
            <a:graphicFrameLocks noGrp="1"/>
          </p:cNvGraphicFramePr>
          <p:nvPr>
            <p:ph idx="1"/>
            <p:extLst>
              <p:ext uri="{D42A27DB-BD31-4B8C-83A1-F6EECF244321}">
                <p14:modId xmlns:p14="http://schemas.microsoft.com/office/powerpoint/2010/main" val="2044563133"/>
              </p:ext>
            </p:extLst>
          </p:nvPr>
        </p:nvGraphicFramePr>
        <p:xfrm>
          <a:off x="508396" y="533400"/>
          <a:ext cx="8178403"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3536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BB1D9-A359-4B16-B021-47A6F0371816}"/>
              </a:ext>
            </a:extLst>
          </p:cNvPr>
          <p:cNvSpPr>
            <a:spLocks noGrp="1"/>
          </p:cNvSpPr>
          <p:nvPr>
            <p:ph type="title"/>
          </p:nvPr>
        </p:nvSpPr>
        <p:spPr>
          <a:xfrm>
            <a:off x="508000" y="0"/>
            <a:ext cx="6447501" cy="1066800"/>
          </a:xfrm>
        </p:spPr>
        <p:txBody>
          <a:bodyPr>
            <a:normAutofit/>
          </a:bodyPr>
          <a:lstStyle/>
          <a:p>
            <a:pPr algn="ctr"/>
            <a:r>
              <a:rPr lang="ar-EG" b="1" dirty="0">
                <a:solidFill>
                  <a:srgbClr val="00B0F0"/>
                </a:solidFill>
                <a:latin typeface="Arabic Typesetting" panose="03020402040406030203" pitchFamily="66" charset="-78"/>
                <a:cs typeface="Arabic Typesetting" panose="03020402040406030203" pitchFamily="66" charset="-78"/>
              </a:rPr>
              <a:t>وظائف التقويم في العملية التدريسية</a:t>
            </a:r>
            <a:br>
              <a:rPr lang="en-US" b="1" dirty="0">
                <a:latin typeface="Arabic Typesetting" panose="03020402040406030203" pitchFamily="66" charset="-78"/>
                <a:cs typeface="Arabic Typesetting" panose="03020402040406030203" pitchFamily="66" charset="-78"/>
              </a:rPr>
            </a:br>
            <a:endParaRPr lang="en-MY" dirty="0"/>
          </a:p>
        </p:txBody>
      </p:sp>
      <p:graphicFrame>
        <p:nvGraphicFramePr>
          <p:cNvPr id="5" name="Content Placeholder 2">
            <a:extLst>
              <a:ext uri="{FF2B5EF4-FFF2-40B4-BE49-F238E27FC236}">
                <a16:creationId xmlns:a16="http://schemas.microsoft.com/office/drawing/2014/main" id="{65AE50C3-F28B-4555-8C21-80B27B7D8AAD}"/>
              </a:ext>
            </a:extLst>
          </p:cNvPr>
          <p:cNvGraphicFramePr>
            <a:graphicFrameLocks noGrp="1"/>
          </p:cNvGraphicFramePr>
          <p:nvPr>
            <p:ph idx="1"/>
            <p:extLst>
              <p:ext uri="{D42A27DB-BD31-4B8C-83A1-F6EECF244321}">
                <p14:modId xmlns:p14="http://schemas.microsoft.com/office/powerpoint/2010/main" val="925624593"/>
              </p:ext>
            </p:extLst>
          </p:nvPr>
        </p:nvGraphicFramePr>
        <p:xfrm>
          <a:off x="508396" y="533400"/>
          <a:ext cx="8178403"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1969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996CB-8E32-4F15-BD90-887BD281B5A5}"/>
              </a:ext>
            </a:extLst>
          </p:cNvPr>
          <p:cNvSpPr>
            <a:spLocks noGrp="1"/>
          </p:cNvSpPr>
          <p:nvPr>
            <p:ph type="title"/>
          </p:nvPr>
        </p:nvSpPr>
        <p:spPr>
          <a:xfrm>
            <a:off x="609599" y="228600"/>
            <a:ext cx="6347713" cy="762000"/>
          </a:xfrm>
        </p:spPr>
        <p:txBody>
          <a:bodyPr>
            <a:normAutofit/>
          </a:bodyPr>
          <a:lstStyle/>
          <a:p>
            <a:pPr algn="ctr"/>
            <a:r>
              <a:rPr lang="ar-EG" sz="2800" dirty="0">
                <a:solidFill>
                  <a:srgbClr val="00B0F0"/>
                </a:solidFill>
              </a:rPr>
              <a:t>مجتمع البحث وعينته</a:t>
            </a:r>
          </a:p>
        </p:txBody>
      </p:sp>
      <p:sp>
        <p:nvSpPr>
          <p:cNvPr id="3" name="Content Placeholder 2">
            <a:extLst>
              <a:ext uri="{FF2B5EF4-FFF2-40B4-BE49-F238E27FC236}">
                <a16:creationId xmlns:a16="http://schemas.microsoft.com/office/drawing/2014/main" id="{D0267C4F-6DEB-4017-A322-A7EABBB8F28A}"/>
              </a:ext>
            </a:extLst>
          </p:cNvPr>
          <p:cNvSpPr>
            <a:spLocks noGrp="1"/>
          </p:cNvSpPr>
          <p:nvPr>
            <p:ph idx="1"/>
          </p:nvPr>
        </p:nvSpPr>
        <p:spPr>
          <a:xfrm>
            <a:off x="152400" y="762000"/>
            <a:ext cx="8991600" cy="6248400"/>
          </a:xfrm>
        </p:spPr>
        <p:txBody>
          <a:bodyPr>
            <a:normAutofit/>
          </a:bodyPr>
          <a:lstStyle/>
          <a:p>
            <a:endParaRPr lang="ar-EG" dirty="0"/>
          </a:p>
          <a:p>
            <a:pPr algn="just"/>
            <a:r>
              <a:rPr lang="ar-EG" sz="2800" b="1" dirty="0">
                <a:latin typeface="Arabic Typesetting" panose="03020402040406030203" pitchFamily="66" charset="-78"/>
                <a:cs typeface="Arabic Typesetting" panose="03020402040406030203" pitchFamily="66" charset="-78"/>
              </a:rPr>
              <a:t>  </a:t>
            </a:r>
          </a:p>
          <a:p>
            <a:pPr algn="just" rtl="1"/>
            <a:r>
              <a:rPr lang="ar-EG" dirty="0">
                <a:solidFill>
                  <a:srgbClr val="FF0000"/>
                </a:solidFill>
              </a:rPr>
              <a:t>	</a:t>
            </a:r>
            <a:r>
              <a:rPr lang="ar-EG" dirty="0"/>
              <a:t>تكون مجتمع البحث من جميع طلبة الدراسات العليا من قسم اللغة العربية وآدابها في الجامعة الإسلامية العالمية ماليزيا في الفصل الدراسي الأول، 2020/2021م.</a:t>
            </a:r>
          </a:p>
          <a:p>
            <a:pPr algn="just" rtl="1"/>
            <a:r>
              <a:rPr lang="ar-EG" dirty="0"/>
              <a:t>عينة البحث</a:t>
            </a:r>
          </a:p>
          <a:p>
            <a:pPr algn="just" rtl="1"/>
            <a:r>
              <a:rPr lang="ar-EG" dirty="0"/>
              <a:t>تكونت عينة البحث من 22 طالبا وطالبة من طلبة الدراسات العليا من قسم اللغة العربية وآدابها والمسجلين في المادة نظرية الترجمة وتطبيقاتها (</a:t>
            </a:r>
            <a:r>
              <a:rPr lang="en-MY" dirty="0"/>
              <a:t>ARAB 7313) </a:t>
            </a:r>
            <a:r>
              <a:rPr lang="ar-EG" dirty="0"/>
              <a:t>والمادة علم اللغة النفسي (</a:t>
            </a:r>
            <a:r>
              <a:rPr lang="en-MY" dirty="0"/>
              <a:t>ARAB 7344) </a:t>
            </a:r>
            <a:r>
              <a:rPr lang="ar-EG" dirty="0"/>
              <a:t>في الفصل الدراسي الأول، 2020/2021م.</a:t>
            </a:r>
          </a:p>
        </p:txBody>
      </p:sp>
    </p:spTree>
    <p:extLst>
      <p:ext uri="{BB962C8B-B14F-4D97-AF65-F5344CB8AC3E}">
        <p14:creationId xmlns:p14="http://schemas.microsoft.com/office/powerpoint/2010/main" val="2299995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164069"/>
            <a:ext cx="7055380" cy="674132"/>
          </a:xfrm>
        </p:spPr>
        <p:txBody>
          <a:bodyPr>
            <a:normAutofit/>
          </a:bodyPr>
          <a:lstStyle/>
          <a:p>
            <a:pPr marL="464820" lvl="0" algn="ctr" rtl="1">
              <a:spcBef>
                <a:spcPts val="0"/>
              </a:spcBef>
              <a:tabLst>
                <a:tab pos="893445" algn="l"/>
              </a:tabLst>
            </a:pPr>
            <a:r>
              <a:rPr lang="ar-EG" sz="4000" b="1" dirty="0">
                <a:solidFill>
                  <a:srgbClr val="FF0000"/>
                </a:solidFill>
                <a:latin typeface="Traditional Arabic" panose="02020603050405020304" pitchFamily="18" charset="-78"/>
                <a:ea typeface="Times New Roman" panose="02020603050405020304"/>
                <a:cs typeface="Traditional Arabic" panose="02020603050405020304" pitchFamily="18" charset="-78"/>
              </a:rPr>
              <a:t> </a:t>
            </a:r>
            <a:endParaRPr lang="en-MY" sz="4000" b="1" dirty="0">
              <a:solidFill>
                <a:srgbClr val="FF0000"/>
              </a:solidFill>
            </a:endParaRPr>
          </a:p>
        </p:txBody>
      </p:sp>
      <p:sp>
        <p:nvSpPr>
          <p:cNvPr id="3" name="Content Placeholder 2"/>
          <p:cNvSpPr>
            <a:spLocks noGrp="1"/>
          </p:cNvSpPr>
          <p:nvPr>
            <p:ph idx="1"/>
          </p:nvPr>
        </p:nvSpPr>
        <p:spPr>
          <a:xfrm>
            <a:off x="152400" y="685800"/>
            <a:ext cx="8763000" cy="6008132"/>
          </a:xfrm>
        </p:spPr>
        <p:txBody>
          <a:bodyPr>
            <a:normAutofit/>
          </a:bodyPr>
          <a:lstStyle/>
          <a:p>
            <a:pPr marL="0" lvl="0" indent="0" algn="just" rtl="1">
              <a:spcBef>
                <a:spcPts val="0"/>
              </a:spcBef>
              <a:buNone/>
            </a:pPr>
            <a:endParaRPr lang="en-MY" sz="2800" b="1" dirty="0">
              <a:solidFill>
                <a:srgbClr val="00B0F0"/>
              </a:solidFill>
              <a:latin typeface="Arabic Typesetting" panose="03020402040406030203" pitchFamily="66" charset="-78"/>
              <a:cs typeface="Arabic Typesetting" panose="03020402040406030203" pitchFamily="66" charset="-78"/>
            </a:endParaRPr>
          </a:p>
          <a:p>
            <a:pPr marL="0" lvl="0" indent="0" algn="just" rtl="1">
              <a:spcBef>
                <a:spcPts val="0"/>
              </a:spcBef>
              <a:buNone/>
            </a:pPr>
            <a:r>
              <a:rPr lang="ar-EG" sz="2800" b="1" dirty="0">
                <a:solidFill>
                  <a:srgbClr val="00B0F0"/>
                </a:solidFill>
                <a:latin typeface="Arabic Typesetting" panose="03020402040406030203" pitchFamily="66" charset="-78"/>
                <a:cs typeface="Arabic Typesetting" panose="03020402040406030203" pitchFamily="66" charset="-78"/>
              </a:rPr>
              <a:t>الدراسات السابقة</a:t>
            </a:r>
            <a:endParaRPr lang="en-MY" sz="2800" b="1" dirty="0">
              <a:solidFill>
                <a:srgbClr val="00B0F0"/>
              </a:solidFill>
              <a:latin typeface="Arabic Typesetting" panose="03020402040406030203" pitchFamily="66" charset="-78"/>
              <a:cs typeface="Arabic Typesetting" panose="03020402040406030203" pitchFamily="66" charset="-78"/>
            </a:endParaRPr>
          </a:p>
        </p:txBody>
      </p:sp>
      <p:sp>
        <p:nvSpPr>
          <p:cNvPr id="5" name="TextBox 4">
            <a:extLst>
              <a:ext uri="{FF2B5EF4-FFF2-40B4-BE49-F238E27FC236}">
                <a16:creationId xmlns:a16="http://schemas.microsoft.com/office/drawing/2014/main" id="{F3E394C7-35D0-4BF0-BF26-AFC99F362675}"/>
              </a:ext>
            </a:extLst>
          </p:cNvPr>
          <p:cNvSpPr txBox="1"/>
          <p:nvPr/>
        </p:nvSpPr>
        <p:spPr>
          <a:xfrm>
            <a:off x="228600" y="1905000"/>
            <a:ext cx="8915400" cy="7571303"/>
          </a:xfrm>
          <a:prstGeom prst="rect">
            <a:avLst/>
          </a:prstGeom>
          <a:noFill/>
        </p:spPr>
        <p:txBody>
          <a:bodyPr wrap="square">
            <a:spAutoFit/>
          </a:bodyPr>
          <a:lstStyle/>
          <a:p>
            <a:pPr algn="just" rtl="1"/>
            <a:r>
              <a:rPr lang="ar-EG" sz="2400" dirty="0"/>
              <a:t>بناء على مراجعة الدراسات السابقة ومقارنتها بالدراسة الحالية ومدى إمكانية الاستفادة منها، توصلت البحث إلى الأفكار الآتية:</a:t>
            </a:r>
          </a:p>
          <a:p>
            <a:pPr algn="just" rtl="1"/>
            <a:r>
              <a:rPr lang="ar-EG" sz="2400" dirty="0"/>
              <a:t>1)	معظم الدراسات السابقة تصل إلى النتائج الإيجابية من تطبيق الاختبارات الإلكترونية في تقويم التحصيل الدراسي لدى الطلبة.</a:t>
            </a:r>
          </a:p>
          <a:p>
            <a:pPr algn="just" rtl="1"/>
            <a:r>
              <a:rPr lang="ar-EG" sz="2400" dirty="0"/>
              <a:t>2)	هناك الدراسات التي تبحث اتجاهات الطلبة والمدرسين نحو استخدام الاختبارات الإلكترونية، ووجود اتجاهات إيجابية لدى الطلبة والمدرسين نحو استخدامها.</a:t>
            </a:r>
          </a:p>
          <a:p>
            <a:pPr algn="just" rtl="1"/>
            <a:r>
              <a:rPr lang="ar-EG" sz="2400" dirty="0"/>
              <a:t>3)	تتنوع الدراسات السابقة في منهج البحث، ومعظمها تستخدم المنهج التجريبي في إجراء البحث.</a:t>
            </a:r>
          </a:p>
          <a:p>
            <a:pPr algn="just" rtl="1"/>
            <a:r>
              <a:rPr lang="ar-EG" sz="2400" dirty="0"/>
              <a:t>وأفادت البحث من الدراسات السابقة في الجوانب الآتية:</a:t>
            </a:r>
          </a:p>
          <a:p>
            <a:pPr algn="just" rtl="1"/>
            <a:r>
              <a:rPr lang="ar-EG" sz="2400" dirty="0"/>
              <a:t>1)	دعم نتائج الدراسات الحالية ومناقشتها ومقارنتها بالنتائج للدراسات السابقة.</a:t>
            </a:r>
          </a:p>
          <a:p>
            <a:pPr algn="just" rtl="1"/>
            <a:r>
              <a:rPr lang="ar-EG" sz="2400" dirty="0"/>
              <a:t>2)	المقارنة بين الاختبارات الإلكترونية من حيث أفضليتها لدى طلبة الجامعات.</a:t>
            </a:r>
          </a:p>
          <a:p>
            <a:pPr algn="just" rtl="1"/>
            <a:endParaRPr lang="ar-EG" sz="2400" dirty="0"/>
          </a:p>
          <a:p>
            <a:pPr algn="just" rtl="1"/>
            <a:endParaRPr lang="ar-EG" sz="2400" dirty="0"/>
          </a:p>
          <a:p>
            <a:pPr algn="just" rtl="1"/>
            <a:endParaRPr lang="ar-EG" sz="2400" dirty="0"/>
          </a:p>
          <a:p>
            <a:pPr algn="just" rtl="1"/>
            <a:endParaRPr lang="ar-EG" sz="2400" dirty="0"/>
          </a:p>
          <a:p>
            <a:pPr algn="just" rtl="1"/>
            <a:endParaRPr lang="ar-EG" sz="2400" dirty="0"/>
          </a:p>
          <a:p>
            <a:pPr algn="just" rtl="1"/>
            <a:endParaRPr lang="ar-EG" sz="2400" dirty="0"/>
          </a:p>
          <a:p>
            <a:pPr algn="just" rtl="1"/>
            <a:endParaRPr lang="ar-EG" sz="2400" dirty="0"/>
          </a:p>
          <a:p>
            <a:pPr algn="r" rtl="1"/>
            <a:endParaRPr lang="ar-EG" b="1" dirty="0"/>
          </a:p>
          <a:p>
            <a:pPr algn="r" rtl="1"/>
            <a:endParaRPr lang="ar-EG" b="1" dirty="0"/>
          </a:p>
          <a:p>
            <a:pPr algn="r" rtl="1"/>
            <a:endParaRPr lang="ar-EG"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2" Type="http://schemas.microsoft.com/office/2011/relationships/webextension" Target="webextension2.xml"/><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8" row="0">
    <wetp:webextensionref xmlns:r="http://schemas.openxmlformats.org/officeDocument/2006/relationships" r:id="rId1"/>
  </wetp:taskpane>
  <wetp:taskpane dockstate="right" visibility="0" width="438" row="2">
    <wetp:webextensionref xmlns:r="http://schemas.openxmlformats.org/officeDocument/2006/relationships" r:id="rId2"/>
  </wetp:taskpane>
</wetp:taskpanes>
</file>

<file path=ppt/webextensions/webextension1.xml><?xml version="1.0" encoding="utf-8"?>
<we:webextension xmlns:we="http://schemas.microsoft.com/office/webextensions/webextension/2010/11" id="{4D226573-FADE-43EA-908B-55B1F0AC45DC}">
  <we:reference id="22ff87a5-132f-4d52-9e97-94d888e4dd91" version="3.1.0.0" store="EXCatalog" storeType="EXCatalog"/>
  <we:alternateReferences>
    <we:reference id="WA104380050" version="3.1.0.0" store="en-MY" storeType="OMEX"/>
  </we:alternateReferences>
  <we:properties/>
  <we:bindings/>
  <we:snapshot xmlns:r="http://schemas.openxmlformats.org/officeDocument/2006/relationships"/>
</we:webextension>
</file>

<file path=ppt/webextensions/webextension2.xml><?xml version="1.0" encoding="utf-8"?>
<we:webextension xmlns:we="http://schemas.microsoft.com/office/webextensions/webextension/2010/11" id="{6EA5D180-CF3A-4B00-A062-913B70CAEB35}">
  <we:reference id="f12c312d-282a-4734-8843-05915fdfef0b" version="4.3.3.0" store="EXCatalog" storeType="EXCatalog"/>
  <we:alternateReferences>
    <we:reference id="WA104178141" version="4.3.3.0" store="en-MY"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
  <TotalTime>504</TotalTime>
  <Words>1986</Words>
  <Application>Microsoft Office PowerPoint</Application>
  <PresentationFormat>On-screen Show (4:3)</PresentationFormat>
  <Paragraphs>124</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Arabic Typesetting</vt:lpstr>
      <vt:lpstr>Arial</vt:lpstr>
      <vt:lpstr>Calibri</vt:lpstr>
      <vt:lpstr>Calibri Light</vt:lpstr>
      <vt:lpstr>Simplified Arabic</vt:lpstr>
      <vt:lpstr>Times New Roman</vt:lpstr>
      <vt:lpstr>Traditional Arabic</vt:lpstr>
      <vt:lpstr>Office Theme</vt:lpstr>
      <vt:lpstr> الأستاذ الدكتور عاصم شحادة علي عبد الحميد أبو سليمان كلية معارف الوحي والعلوم الإنسانية-   الجامعة الإسلامية العالمية بماليزيا </vt:lpstr>
      <vt:lpstr>مقدمة</vt:lpstr>
      <vt:lpstr>مفهوم الاختبار والتحصيل</vt:lpstr>
      <vt:lpstr>  </vt:lpstr>
      <vt:lpstr>مشكلة الدراسة</vt:lpstr>
      <vt:lpstr> منهج البحث  </vt:lpstr>
      <vt:lpstr>وظائف التقويم في العملية التدريسية </vt:lpstr>
      <vt:lpstr>مجتمع البحث وعينته</vt:lpstr>
      <vt:lpstr> </vt:lpstr>
      <vt:lpstr> </vt:lpstr>
      <vt:lpstr>خصائص التقويم البديل</vt:lpstr>
      <vt:lpstr>تحليل النتائج ومناقشتها</vt:lpstr>
      <vt:lpstr>أثر الاختبارات الإلكترونية والامتحانات المنزلية في طلبة الجامعة </vt:lpstr>
      <vt:lpstr>خلاصة النتائج  </vt:lpstr>
      <vt:lpstr>التوصيات والاقتراحات </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إعداد وحدات دراسية لمنتسبي الجيش الماليزي في مهارتي الكلام والقراءة: برنامج مقترح</dc:title>
  <dc:creator>Mindef</dc:creator>
  <cp:lastModifiedBy>ASEM SHEHADEH SALEH ALI</cp:lastModifiedBy>
  <cp:revision>139</cp:revision>
  <dcterms:created xsi:type="dcterms:W3CDTF">2018-10-10T00:39:00Z</dcterms:created>
  <dcterms:modified xsi:type="dcterms:W3CDTF">2022-03-26T08:57:29Z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1033-10.2.0.7456</vt:lpwstr>
  </property>
</Properties>
</file>