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22" r:id="rId1"/>
  </p:sldMasterIdLst>
  <p:sldIdLst>
    <p:sldId id="256" r:id="rId2"/>
    <p:sldId id="257" r:id="rId3"/>
    <p:sldId id="258" r:id="rId4"/>
    <p:sldId id="267" r:id="rId5"/>
    <p:sldId id="268" r:id="rId6"/>
    <p:sldId id="269" r:id="rId7"/>
    <p:sldId id="279" r:id="rId8"/>
    <p:sldId id="273" r:id="rId9"/>
    <p:sldId id="259" r:id="rId10"/>
    <p:sldId id="260" r:id="rId11"/>
    <p:sldId id="262" r:id="rId12"/>
    <p:sldId id="274" r:id="rId13"/>
    <p:sldId id="275" r:id="rId14"/>
    <p:sldId id="277" r:id="rId15"/>
    <p:sldId id="278"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CEB3B-B9C4-4E69-9F8E-8084A4D01F6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BD8ECDB-9D4B-4FF4-877F-F776B7D1EAFF}">
      <dgm:prSet/>
      <dgm:spPr/>
      <dgm:t>
        <a:bodyPr/>
        <a:lstStyle/>
        <a:p>
          <a:endParaRPr lang="en-US" b="1" dirty="0">
            <a:latin typeface="Arabic Typesetting" panose="03020402040406030203" pitchFamily="66" charset="-78"/>
            <a:cs typeface="Arabic Typesetting" panose="03020402040406030203" pitchFamily="66" charset="-78"/>
          </a:endParaRPr>
        </a:p>
      </dgm:t>
    </dgm:pt>
    <dgm:pt modelId="{E85558EF-2439-4B02-B9A3-C6C10A0A91B1}" type="parTrans" cxnId="{AF91031F-81DB-43BA-9743-7705E0FCC6D0}">
      <dgm:prSet/>
      <dgm:spPr/>
      <dgm:t>
        <a:bodyPr/>
        <a:lstStyle/>
        <a:p>
          <a:endParaRPr lang="en-US"/>
        </a:p>
      </dgm:t>
    </dgm:pt>
    <dgm:pt modelId="{E4A3D336-B8BA-4415-B985-FBA3516FE969}" type="sibTrans" cxnId="{AF91031F-81DB-43BA-9743-7705E0FCC6D0}">
      <dgm:prSet/>
      <dgm:spPr/>
      <dgm:t>
        <a:bodyPr/>
        <a:lstStyle/>
        <a:p>
          <a:endParaRPr lang="en-US"/>
        </a:p>
      </dgm:t>
    </dgm:pt>
    <dgm:pt modelId="{AFA97834-9DD6-4E2D-BEC8-85CECD2DB075}">
      <dgm:prSet/>
      <dgm:spPr/>
      <dgm:t>
        <a:bodyPr/>
        <a:lstStyle/>
        <a:p>
          <a:pPr rtl="1"/>
          <a:r>
            <a:rPr lang="ar-EG" b="1" dirty="0">
              <a:solidFill>
                <a:schemeClr val="tx1"/>
              </a:solidFill>
            </a:rPr>
            <a:t>.</a:t>
          </a:r>
          <a:endParaRPr lang="en-US" b="1" dirty="0">
            <a:solidFill>
              <a:schemeClr val="tx1"/>
            </a:solidFill>
          </a:endParaRPr>
        </a:p>
      </dgm:t>
    </dgm:pt>
    <dgm:pt modelId="{40A5E560-C456-4168-9F6E-99A50490D91D}" type="parTrans" cxnId="{0E9461C0-54A1-47A3-814C-27C1D6ACED7D}">
      <dgm:prSet/>
      <dgm:spPr/>
      <dgm:t>
        <a:bodyPr/>
        <a:lstStyle/>
        <a:p>
          <a:endParaRPr lang="en-US"/>
        </a:p>
      </dgm:t>
    </dgm:pt>
    <dgm:pt modelId="{2A48FF72-D8B2-4F75-B761-3AEE2D950681}" type="sibTrans" cxnId="{0E9461C0-54A1-47A3-814C-27C1D6ACED7D}">
      <dgm:prSet/>
      <dgm:spPr/>
      <dgm:t>
        <a:bodyPr/>
        <a:lstStyle/>
        <a:p>
          <a:endParaRPr lang="en-US"/>
        </a:p>
      </dgm:t>
    </dgm:pt>
    <dgm:pt modelId="{7321F14C-5CE4-48C5-AC17-9ECBA09521D0}">
      <dgm:prSet/>
      <dgm:spPr/>
      <dgm:t>
        <a:bodyPr/>
        <a:lstStyle/>
        <a:p>
          <a:pPr rtl="1"/>
          <a:endParaRPr lang="en-US" b="1" dirty="0">
            <a:latin typeface="Arabic Typesetting" panose="03020402040406030203" pitchFamily="66" charset="-78"/>
            <a:cs typeface="Arabic Typesetting" panose="03020402040406030203" pitchFamily="66" charset="-78"/>
          </a:endParaRPr>
        </a:p>
      </dgm:t>
    </dgm:pt>
    <dgm:pt modelId="{F8A16DDF-44A7-4A00-9586-5F865AD3642F}" type="parTrans" cxnId="{3B91EA3D-D366-4F92-A8D5-62655FB73B66}">
      <dgm:prSet/>
      <dgm:spPr/>
      <dgm:t>
        <a:bodyPr/>
        <a:lstStyle/>
        <a:p>
          <a:endParaRPr lang="en-US"/>
        </a:p>
      </dgm:t>
    </dgm:pt>
    <dgm:pt modelId="{C0A742B8-59DE-4378-B60F-9FD736700644}" type="sibTrans" cxnId="{3B91EA3D-D366-4F92-A8D5-62655FB73B66}">
      <dgm:prSet/>
      <dgm:spPr/>
      <dgm:t>
        <a:bodyPr/>
        <a:lstStyle/>
        <a:p>
          <a:endParaRPr lang="en-US"/>
        </a:p>
      </dgm:t>
    </dgm:pt>
    <dgm:pt modelId="{469C7A3B-DA54-4894-9DF5-3B2C7DCFDBE4}">
      <dgm:prSet/>
      <dgm:spPr/>
      <dgm:t>
        <a:bodyPr/>
        <a:lstStyle/>
        <a:p>
          <a:pPr rtl="1"/>
          <a:r>
            <a:rPr lang="ar-EG" b="1" dirty="0">
              <a:latin typeface="Arabic Typesetting" panose="03020402040406030203" pitchFamily="66" charset="-78"/>
              <a:cs typeface="Arabic Typesetting" panose="03020402040406030203" pitchFamily="66" charset="-78"/>
            </a:rPr>
            <a:t>. </a:t>
          </a:r>
          <a:endParaRPr lang="en-US" b="1" dirty="0">
            <a:latin typeface="Arabic Typesetting" panose="03020402040406030203" pitchFamily="66" charset="-78"/>
            <a:cs typeface="Arabic Typesetting" panose="03020402040406030203" pitchFamily="66" charset="-78"/>
          </a:endParaRPr>
        </a:p>
      </dgm:t>
    </dgm:pt>
    <dgm:pt modelId="{8FAB07EE-8BD0-4937-9742-3C3CB4A39010}" type="parTrans" cxnId="{5CF2F17B-9B27-462E-9D76-D4A5100B26B0}">
      <dgm:prSet/>
      <dgm:spPr/>
      <dgm:t>
        <a:bodyPr/>
        <a:lstStyle/>
        <a:p>
          <a:endParaRPr lang="en-US"/>
        </a:p>
      </dgm:t>
    </dgm:pt>
    <dgm:pt modelId="{E8BB0B97-FD0A-4481-8752-4D13C0364947}" type="sibTrans" cxnId="{5CF2F17B-9B27-462E-9D76-D4A5100B26B0}">
      <dgm:prSet/>
      <dgm:spPr/>
      <dgm:t>
        <a:bodyPr/>
        <a:lstStyle/>
        <a:p>
          <a:endParaRPr lang="en-US"/>
        </a:p>
      </dgm:t>
    </dgm:pt>
    <dgm:pt modelId="{8D47D749-3830-46AC-B501-702EB8C58970}">
      <dgm:prSet custT="1"/>
      <dgm:spPr/>
      <dgm:t>
        <a:bodyPr/>
        <a:lstStyle/>
        <a:p>
          <a:endParaRPr lang="en-MY" sz="1600" b="1" dirty="0">
            <a:solidFill>
              <a:schemeClr val="tx1"/>
            </a:solidFill>
            <a:latin typeface="Arabic Typesetting" panose="03020402040406030203" pitchFamily="66" charset="-78"/>
            <a:cs typeface="Arabic Typesetting" panose="03020402040406030203" pitchFamily="66" charset="-78"/>
          </a:endParaRPr>
        </a:p>
      </dgm:t>
    </dgm:pt>
    <dgm:pt modelId="{54C1F040-EAFA-4D2B-BE8D-3FA506E13FCF}" type="parTrans" cxnId="{EC6862AF-162D-4A5C-A061-9AE6B05BE606}">
      <dgm:prSet/>
      <dgm:spPr/>
      <dgm:t>
        <a:bodyPr/>
        <a:lstStyle/>
        <a:p>
          <a:endParaRPr lang="en-MY"/>
        </a:p>
      </dgm:t>
    </dgm:pt>
    <dgm:pt modelId="{414E57A6-56E6-44B3-99F6-B20243E62CC4}" type="sibTrans" cxnId="{EC6862AF-162D-4A5C-A061-9AE6B05BE606}">
      <dgm:prSet/>
      <dgm:spPr/>
      <dgm:t>
        <a:bodyPr/>
        <a:lstStyle/>
        <a:p>
          <a:endParaRPr lang="en-MY"/>
        </a:p>
      </dgm:t>
    </dgm:pt>
    <dgm:pt modelId="{F8D1BC24-707E-41D1-87DB-647119F3BF1E}">
      <dgm:prSet custT="1"/>
      <dgm:spPr/>
      <dgm:t>
        <a:bodyPr/>
        <a:lstStyle/>
        <a:p>
          <a:pPr algn="just" rtl="1"/>
          <a:r>
            <a:rPr lang="en-MY" sz="2800" b="1" dirty="0">
              <a:latin typeface="Arabic Typesetting" panose="03020402040406030203" pitchFamily="66" charset="-78"/>
              <a:cs typeface="Arabic Typesetting" panose="03020402040406030203" pitchFamily="66" charset="-78"/>
            </a:rPr>
            <a:t> </a:t>
          </a:r>
        </a:p>
      </dgm:t>
    </dgm:pt>
    <dgm:pt modelId="{39C2C640-6C97-45DC-ADD5-F04841B3D6CF}" type="parTrans" cxnId="{1D141975-C49E-4AA8-ACE8-15CAB0134C87}">
      <dgm:prSet/>
      <dgm:spPr/>
      <dgm:t>
        <a:bodyPr/>
        <a:lstStyle/>
        <a:p>
          <a:endParaRPr lang="en-MY"/>
        </a:p>
      </dgm:t>
    </dgm:pt>
    <dgm:pt modelId="{FC47F837-5ACE-4B4D-B561-6772D8F239CC}" type="sibTrans" cxnId="{1D141975-C49E-4AA8-ACE8-15CAB0134C87}">
      <dgm:prSet/>
      <dgm:spPr/>
      <dgm:t>
        <a:bodyPr/>
        <a:lstStyle/>
        <a:p>
          <a:endParaRPr lang="en-MY"/>
        </a:p>
      </dgm:t>
    </dgm:pt>
    <dgm:pt modelId="{FCC26EF8-5928-471A-8FB1-47DDBF029C95}">
      <dgm:prSet/>
      <dgm:spPr/>
      <dgm:t>
        <a:bodyPr/>
        <a:lstStyle/>
        <a:p>
          <a:endParaRPr lang="en-MY" b="1" dirty="0">
            <a:latin typeface="Arabic Typesetting" panose="03020402040406030203" pitchFamily="66" charset="-78"/>
            <a:cs typeface="Arabic Typesetting" panose="03020402040406030203" pitchFamily="66" charset="-78"/>
          </a:endParaRPr>
        </a:p>
      </dgm:t>
    </dgm:pt>
    <dgm:pt modelId="{D6273BCC-28E9-4253-8119-B08E286F02B7}" type="parTrans" cxnId="{4546DF89-1D9D-43EC-B5BC-EC6D4C3A2FD9}">
      <dgm:prSet/>
      <dgm:spPr/>
      <dgm:t>
        <a:bodyPr/>
        <a:lstStyle/>
        <a:p>
          <a:endParaRPr lang="en-MY"/>
        </a:p>
      </dgm:t>
    </dgm:pt>
    <dgm:pt modelId="{7831CDBF-FC6D-4D46-9987-3459BC7EB92C}" type="sibTrans" cxnId="{4546DF89-1D9D-43EC-B5BC-EC6D4C3A2FD9}">
      <dgm:prSet/>
      <dgm:spPr/>
      <dgm:t>
        <a:bodyPr/>
        <a:lstStyle/>
        <a:p>
          <a:endParaRPr lang="en-MY"/>
        </a:p>
      </dgm:t>
    </dgm:pt>
    <dgm:pt modelId="{E46393B7-CB27-4467-AFAA-B1114DD53305}">
      <dgm:prSet custT="1"/>
      <dgm:spPr/>
      <dgm:t>
        <a:bodyPr/>
        <a:lstStyle/>
        <a:p>
          <a:pPr algn="just" rtl="1"/>
          <a:r>
            <a:rPr lang="ar-EG" sz="2800" b="1" dirty="0">
              <a:solidFill>
                <a:schemeClr val="tx1"/>
              </a:solidFill>
              <a:latin typeface="Arabic Typesetting" panose="03020402040406030203" pitchFamily="66" charset="-78"/>
              <a:cs typeface="Arabic Typesetting" panose="03020402040406030203" pitchFamily="66" charset="-78"/>
            </a:rPr>
            <a:t>1.</a:t>
          </a:r>
          <a:r>
            <a:rPr lang="en-MY" sz="2800" b="1" dirty="0">
              <a:solidFill>
                <a:schemeClr val="tx1"/>
              </a:solidFill>
              <a:latin typeface="Arabic Typesetting" panose="03020402040406030203" pitchFamily="66" charset="-78"/>
              <a:cs typeface="Arabic Typesetting" panose="03020402040406030203" pitchFamily="66" charset="-78"/>
            </a:rPr>
            <a:t> </a:t>
          </a:r>
          <a:r>
            <a:rPr lang="ar-EG" sz="2800" b="1" dirty="0">
              <a:solidFill>
                <a:srgbClr val="FF0000"/>
              </a:solidFill>
              <a:latin typeface="Arabic Typesetting" panose="03020402040406030203" pitchFamily="66" charset="-78"/>
              <a:cs typeface="Arabic Typesetting" panose="03020402040406030203" pitchFamily="66" charset="-78"/>
            </a:rPr>
            <a:t>التشخيص</a:t>
          </a:r>
          <a:r>
            <a:rPr lang="ar-EG" sz="2800" b="1" dirty="0">
              <a:solidFill>
                <a:schemeClr val="tx1"/>
              </a:solidFill>
              <a:latin typeface="Arabic Typesetting" panose="03020402040406030203" pitchFamily="66" charset="-78"/>
              <a:cs typeface="Arabic Typesetting" panose="03020402040406030203" pitchFamily="66" charset="-78"/>
            </a:rPr>
            <a:t>: يعد تقويم التقدم الدراسي للطلبة مظهرا أساسيا من مظاهر عمل المعلم، فتوضيح مكانة الطالب بالنسبة إلى المنهج الدراسي، وبالنسبة إلى أقرانه، وكذلك كيفية تقدمه نحو تحقيق الأهداف أو المستويات المحددة المرجوة يُعد من الأمور المهمة للتدريس الفاعل والتعلم المثمر</a:t>
          </a:r>
        </a:p>
        <a:p>
          <a:pPr algn="just" rtl="1"/>
          <a:r>
            <a:rPr lang="ar-EG" sz="2800" b="1" dirty="0">
              <a:solidFill>
                <a:schemeClr val="tx1"/>
              </a:solidFill>
              <a:latin typeface="Arabic Typesetting" panose="03020402040406030203" pitchFamily="66" charset="-78"/>
              <a:cs typeface="Arabic Typesetting" panose="03020402040406030203" pitchFamily="66" charset="-78"/>
            </a:rPr>
            <a:t>2</a:t>
          </a:r>
          <a:r>
            <a:rPr lang="ar-EG" sz="2800" b="1" dirty="0">
              <a:solidFill>
                <a:srgbClr val="FF0000"/>
              </a:solidFill>
              <a:latin typeface="Arabic Typesetting" panose="03020402040406030203" pitchFamily="66" charset="-78"/>
              <a:cs typeface="Arabic Typesetting" panose="03020402040406030203" pitchFamily="66" charset="-78"/>
            </a:rPr>
            <a:t>. استثارة الدافعية للتعلم</a:t>
          </a:r>
          <a:r>
            <a:rPr lang="ar-EG" sz="2800" b="1" dirty="0">
              <a:solidFill>
                <a:schemeClr val="tx1"/>
              </a:solidFill>
              <a:latin typeface="Arabic Typesetting" panose="03020402040406030203" pitchFamily="66" charset="-78"/>
              <a:cs typeface="Arabic Typesetting" panose="03020402040406030203" pitchFamily="66" charset="-78"/>
            </a:rPr>
            <a:t>: يسعى الطلبة في غالبية الأحيان إلى إحراز تقدم في دراستهم، والحصول على تقديرات مرتفعة في الاختبارات التحصيأتي:ة؛ ولذلك، فإنهم يبذلون مزيدا من الجهد لإعداد أنفسهم للاختبارات مقدما، ويعتمد استذكارهم على نوعية الاختبار، وماذا يقيس،. فإذا كان الاختبار يقيس استدعاء المعلومات فقط، فإنهم يحاولون إجراء ترميز للمعلومات من أجل تخزينها في ذاكرتهم بحيث يسهل عليهم استرجاعها؛ أما إذا كان الاختبار يتطلب توظيف واستخدام المعلومات، فإنهم سيدركون أن الحفظ لن يكون مفيدا أو فاعلا في إحراز النجاح، وبذلك تزداد دافعيتهم للتعلم المتعمق بدلا من التعلم السطحي للمادة الدراسية.</a:t>
          </a:r>
        </a:p>
        <a:p>
          <a:pPr algn="just" rtl="1"/>
          <a:r>
            <a:rPr lang="ar-EG" sz="2800" b="1" dirty="0">
              <a:solidFill>
                <a:schemeClr val="tx1"/>
              </a:solidFill>
              <a:latin typeface="Arabic Typesetting" panose="03020402040406030203" pitchFamily="66" charset="-78"/>
              <a:cs typeface="Arabic Typesetting" panose="03020402040406030203" pitchFamily="66" charset="-78"/>
            </a:rPr>
            <a:t>3. </a:t>
          </a:r>
          <a:r>
            <a:rPr lang="ar-EG" sz="2800" b="1" dirty="0">
              <a:solidFill>
                <a:srgbClr val="FF0000"/>
              </a:solidFill>
              <a:latin typeface="Arabic Typesetting" panose="03020402040406030203" pitchFamily="66" charset="-78"/>
              <a:cs typeface="Arabic Typesetting" panose="03020402040406030203" pitchFamily="66" charset="-78"/>
            </a:rPr>
            <a:t>تعزيز التقويم الذاتي:  </a:t>
          </a:r>
          <a:r>
            <a:rPr lang="ar-EG" sz="2800" b="1" dirty="0">
              <a:solidFill>
                <a:schemeClr val="tx1"/>
              </a:solidFill>
              <a:latin typeface="Arabic Typesetting" panose="03020402040406030203" pitchFamily="66" charset="-78"/>
              <a:cs typeface="Arabic Typesetting" panose="03020402040406030203" pitchFamily="66" charset="-78"/>
            </a:rPr>
            <a:t>يسترشد المعلم بنتائج تقويم طلابه في توجيه العملية التدريسية، وتحسين أدائه. ويتعلم الطالب كيفية تقويم أعماله ذاتيا دون عون خارجي، فمن خلال التقويم الذاتي، ربما يستطيع الطالب تصحيح بعض أخطائه بسرعة، وتجنب الإجابات غير الملائمة، فالتقويم الذاتي يُعد هدفا تسعى العملية التعليمية إلى تحقيقه تدريجيا.</a:t>
          </a:r>
        </a:p>
        <a:p>
          <a:pPr algn="just" rtl="1"/>
          <a:endParaRPr lang="en-MY" sz="2800" b="1" dirty="0">
            <a:solidFill>
              <a:schemeClr val="tx1"/>
            </a:solidFill>
            <a:latin typeface="Arabic Typesetting" panose="03020402040406030203" pitchFamily="66" charset="-78"/>
            <a:cs typeface="Arabic Typesetting" panose="03020402040406030203" pitchFamily="66" charset="-78"/>
          </a:endParaRPr>
        </a:p>
        <a:p>
          <a:pPr algn="just" rtl="1"/>
          <a:r>
            <a:rPr lang="ar-EG" sz="2400" b="1" dirty="0">
              <a:solidFill>
                <a:schemeClr val="tx1"/>
              </a:solidFill>
              <a:latin typeface="Arabic Typesetting" panose="03020402040406030203" pitchFamily="66" charset="-78"/>
              <a:cs typeface="Arabic Typesetting" panose="03020402040406030203" pitchFamily="66" charset="-78"/>
            </a:rPr>
            <a:t>.	</a:t>
          </a:r>
          <a:r>
            <a:rPr lang="en-MY" sz="2800" b="1" dirty="0">
              <a:solidFill>
                <a:schemeClr val="tx1"/>
              </a:solidFill>
              <a:latin typeface="Arabic Typesetting" panose="03020402040406030203" pitchFamily="66" charset="-78"/>
              <a:cs typeface="Arabic Typesetting" panose="03020402040406030203" pitchFamily="66" charset="-78"/>
            </a:rPr>
            <a:t> </a:t>
          </a:r>
        </a:p>
        <a:p>
          <a:pPr algn="l" rtl="1"/>
          <a:endParaRPr lang="en-MY" sz="2000" b="1" dirty="0">
            <a:solidFill>
              <a:schemeClr val="tx1"/>
            </a:solidFill>
            <a:latin typeface="Arabic Typesetting" panose="03020402040406030203" pitchFamily="66" charset="-78"/>
            <a:cs typeface="Arabic Typesetting" panose="03020402040406030203" pitchFamily="66" charset="-78"/>
          </a:endParaRPr>
        </a:p>
      </dgm:t>
    </dgm:pt>
    <dgm:pt modelId="{492BDED7-04EB-4108-A5F9-4330742B6EE8}" type="parTrans" cxnId="{2E2D6FEE-B23E-47BB-8AE7-9F4A9446AF98}">
      <dgm:prSet/>
      <dgm:spPr/>
      <dgm:t>
        <a:bodyPr/>
        <a:lstStyle/>
        <a:p>
          <a:endParaRPr lang="en-MY"/>
        </a:p>
      </dgm:t>
    </dgm:pt>
    <dgm:pt modelId="{00192184-7CB6-4277-9888-139DA8B9F3A9}" type="sibTrans" cxnId="{2E2D6FEE-B23E-47BB-8AE7-9F4A9446AF98}">
      <dgm:prSet/>
      <dgm:spPr/>
      <dgm:t>
        <a:bodyPr/>
        <a:lstStyle/>
        <a:p>
          <a:endParaRPr lang="en-MY"/>
        </a:p>
      </dgm:t>
    </dgm:pt>
    <dgm:pt modelId="{F446453C-995D-4642-B41A-59ED6344AB10}" type="pres">
      <dgm:prSet presAssocID="{0CECEB3B-B9C4-4E69-9F8E-8084A4D01F6D}" presName="vert0" presStyleCnt="0">
        <dgm:presLayoutVars>
          <dgm:dir/>
          <dgm:animOne val="branch"/>
          <dgm:animLvl val="lvl"/>
        </dgm:presLayoutVars>
      </dgm:prSet>
      <dgm:spPr/>
    </dgm:pt>
    <dgm:pt modelId="{54D2FDE8-46BA-4A8D-805A-C811DFDD9AEB}" type="pres">
      <dgm:prSet presAssocID="{3BD8ECDB-9D4B-4FF4-877F-F776B7D1EAFF}" presName="thickLine" presStyleLbl="alignNode1" presStyleIdx="0" presStyleCnt="8"/>
      <dgm:spPr/>
    </dgm:pt>
    <dgm:pt modelId="{711D9AAA-CCF4-45A9-ABFF-02840E3F8CBB}" type="pres">
      <dgm:prSet presAssocID="{3BD8ECDB-9D4B-4FF4-877F-F776B7D1EAFF}" presName="horz1" presStyleCnt="0"/>
      <dgm:spPr/>
    </dgm:pt>
    <dgm:pt modelId="{D5B128C4-966E-4C56-9CDE-5BC46C6226AF}" type="pres">
      <dgm:prSet presAssocID="{3BD8ECDB-9D4B-4FF4-877F-F776B7D1EAFF}" presName="tx1" presStyleLbl="revTx" presStyleIdx="0" presStyleCnt="8"/>
      <dgm:spPr/>
    </dgm:pt>
    <dgm:pt modelId="{DBFD079A-C802-45FD-A27D-89531112513D}" type="pres">
      <dgm:prSet presAssocID="{3BD8ECDB-9D4B-4FF4-877F-F776B7D1EAFF}" presName="vert1" presStyleCnt="0"/>
      <dgm:spPr/>
    </dgm:pt>
    <dgm:pt modelId="{CA6E65A8-595C-4EAD-8F5D-62D5ACE9B31E}" type="pres">
      <dgm:prSet presAssocID="{F8D1BC24-707E-41D1-87DB-647119F3BF1E}" presName="thickLine" presStyleLbl="alignNode1" presStyleIdx="1" presStyleCnt="8"/>
      <dgm:spPr/>
    </dgm:pt>
    <dgm:pt modelId="{7EE66948-F92B-4845-8B87-02669E774317}" type="pres">
      <dgm:prSet presAssocID="{F8D1BC24-707E-41D1-87DB-647119F3BF1E}" presName="horz1" presStyleCnt="0"/>
      <dgm:spPr/>
    </dgm:pt>
    <dgm:pt modelId="{EF955B8F-CA53-48E7-95A7-1696FF6F5BA7}" type="pres">
      <dgm:prSet presAssocID="{F8D1BC24-707E-41D1-87DB-647119F3BF1E}" presName="tx1" presStyleLbl="revTx" presStyleIdx="1" presStyleCnt="8" custScaleY="220001"/>
      <dgm:spPr/>
    </dgm:pt>
    <dgm:pt modelId="{DE1A6293-E57F-4197-8256-63DB92C58728}" type="pres">
      <dgm:prSet presAssocID="{F8D1BC24-707E-41D1-87DB-647119F3BF1E}" presName="vert1" presStyleCnt="0"/>
      <dgm:spPr/>
    </dgm:pt>
    <dgm:pt modelId="{0FB24C48-6CB1-408E-BB5F-0520592DF371}" type="pres">
      <dgm:prSet presAssocID="{FCC26EF8-5928-471A-8FB1-47DDBF029C95}" presName="thickLine" presStyleLbl="alignNode1" presStyleIdx="2" presStyleCnt="8"/>
      <dgm:spPr/>
    </dgm:pt>
    <dgm:pt modelId="{B78BE1F4-E16B-4325-8EAB-A107A4B6585D}" type="pres">
      <dgm:prSet presAssocID="{FCC26EF8-5928-471A-8FB1-47DDBF029C95}" presName="horz1" presStyleCnt="0"/>
      <dgm:spPr/>
    </dgm:pt>
    <dgm:pt modelId="{E774C913-8501-4618-80A5-A627DDDE1FAB}" type="pres">
      <dgm:prSet presAssocID="{FCC26EF8-5928-471A-8FB1-47DDBF029C95}" presName="tx1" presStyleLbl="revTx" presStyleIdx="2" presStyleCnt="8"/>
      <dgm:spPr/>
    </dgm:pt>
    <dgm:pt modelId="{1DB4C39B-351A-4856-AC97-5A8D6B44D413}" type="pres">
      <dgm:prSet presAssocID="{FCC26EF8-5928-471A-8FB1-47DDBF029C95}" presName="vert1" presStyleCnt="0"/>
      <dgm:spPr/>
    </dgm:pt>
    <dgm:pt modelId="{EA09E6F6-196D-4F6E-BADE-0E31C708B064}" type="pres">
      <dgm:prSet presAssocID="{E46393B7-CB27-4467-AFAA-B1114DD53305}" presName="thickLine" presStyleLbl="alignNode1" presStyleIdx="3" presStyleCnt="8"/>
      <dgm:spPr/>
    </dgm:pt>
    <dgm:pt modelId="{D878FE2A-F7DD-4A3A-908B-0D9E45962954}" type="pres">
      <dgm:prSet presAssocID="{E46393B7-CB27-4467-AFAA-B1114DD53305}" presName="horz1" presStyleCnt="0"/>
      <dgm:spPr/>
    </dgm:pt>
    <dgm:pt modelId="{304C6A17-EA37-4137-A7CD-A456F2D498FA}" type="pres">
      <dgm:prSet presAssocID="{E46393B7-CB27-4467-AFAA-B1114DD53305}" presName="tx1" presStyleLbl="revTx" presStyleIdx="3" presStyleCnt="8" custScaleY="1184174" custLinFactY="-38617" custLinFactNeighborX="441" custLinFactNeighborY="-100000"/>
      <dgm:spPr/>
    </dgm:pt>
    <dgm:pt modelId="{92B77F08-2196-4C47-83B2-BE10D01A0A22}" type="pres">
      <dgm:prSet presAssocID="{E46393B7-CB27-4467-AFAA-B1114DD53305}" presName="vert1" presStyleCnt="0"/>
      <dgm:spPr/>
    </dgm:pt>
    <dgm:pt modelId="{4E789C05-AE81-4748-89EC-C2483E199D05}" type="pres">
      <dgm:prSet presAssocID="{8D47D749-3830-46AC-B501-702EB8C58970}" presName="thickLine" presStyleLbl="alignNode1" presStyleIdx="4" presStyleCnt="8" custLinFactY="-100000" custLinFactNeighborX="1237" custLinFactNeighborY="-170765"/>
      <dgm:spPr/>
    </dgm:pt>
    <dgm:pt modelId="{4D0743EF-5116-4785-BC5B-3FA765DF5C98}" type="pres">
      <dgm:prSet presAssocID="{8D47D749-3830-46AC-B501-702EB8C58970}" presName="horz1" presStyleCnt="0"/>
      <dgm:spPr/>
    </dgm:pt>
    <dgm:pt modelId="{C3BD5626-5420-44D5-A0C2-344E211651B1}" type="pres">
      <dgm:prSet presAssocID="{8D47D749-3830-46AC-B501-702EB8C58970}" presName="tx1" presStyleLbl="revTx" presStyleIdx="4" presStyleCnt="8" custLinFactY="-92585" custLinFactNeighborX="198" custLinFactNeighborY="-100000"/>
      <dgm:spPr/>
    </dgm:pt>
    <dgm:pt modelId="{0806CBCF-2A1C-40A4-B09C-89F678605295}" type="pres">
      <dgm:prSet presAssocID="{8D47D749-3830-46AC-B501-702EB8C58970}" presName="vert1" presStyleCnt="0"/>
      <dgm:spPr/>
    </dgm:pt>
    <dgm:pt modelId="{6BEC8C10-4902-4DF9-8709-1E69B6371CE4}" type="pres">
      <dgm:prSet presAssocID="{AFA97834-9DD6-4E2D-BEC8-85CECD2DB075}" presName="thickLine" presStyleLbl="alignNode1" presStyleIdx="5" presStyleCnt="8"/>
      <dgm:spPr/>
    </dgm:pt>
    <dgm:pt modelId="{1F3D5D75-D850-4B39-9198-01A4898BEF71}" type="pres">
      <dgm:prSet presAssocID="{AFA97834-9DD6-4E2D-BEC8-85CECD2DB075}" presName="horz1" presStyleCnt="0"/>
      <dgm:spPr/>
    </dgm:pt>
    <dgm:pt modelId="{0B6D2EBB-6B94-4FC5-A49A-6F08F9856399}" type="pres">
      <dgm:prSet presAssocID="{AFA97834-9DD6-4E2D-BEC8-85CECD2DB075}" presName="tx1" presStyleLbl="revTx" presStyleIdx="5" presStyleCnt="8"/>
      <dgm:spPr/>
    </dgm:pt>
    <dgm:pt modelId="{383FA8DD-3232-418C-A712-9AB22BF72992}" type="pres">
      <dgm:prSet presAssocID="{AFA97834-9DD6-4E2D-BEC8-85CECD2DB075}" presName="vert1" presStyleCnt="0"/>
      <dgm:spPr/>
    </dgm:pt>
    <dgm:pt modelId="{977EE357-B178-4E46-9882-7FD2D682E75C}" type="pres">
      <dgm:prSet presAssocID="{7321F14C-5CE4-48C5-AC17-9ECBA09521D0}" presName="thickLine" presStyleLbl="alignNode1" presStyleIdx="6" presStyleCnt="8"/>
      <dgm:spPr/>
    </dgm:pt>
    <dgm:pt modelId="{09727240-48D6-4D53-BEC8-E4AC91B380AD}" type="pres">
      <dgm:prSet presAssocID="{7321F14C-5CE4-48C5-AC17-9ECBA09521D0}" presName="horz1" presStyleCnt="0"/>
      <dgm:spPr/>
    </dgm:pt>
    <dgm:pt modelId="{0955384F-9A6F-4784-A746-127F9B90B050}" type="pres">
      <dgm:prSet presAssocID="{7321F14C-5CE4-48C5-AC17-9ECBA09521D0}" presName="tx1" presStyleLbl="revTx" presStyleIdx="6" presStyleCnt="8"/>
      <dgm:spPr/>
    </dgm:pt>
    <dgm:pt modelId="{9697FFD6-58E9-4167-A81C-5B3BD384EE0A}" type="pres">
      <dgm:prSet presAssocID="{7321F14C-5CE4-48C5-AC17-9ECBA09521D0}" presName="vert1" presStyleCnt="0"/>
      <dgm:spPr/>
    </dgm:pt>
    <dgm:pt modelId="{C11EBBCD-F661-430B-B60B-AA55C3EF309C}" type="pres">
      <dgm:prSet presAssocID="{469C7A3B-DA54-4894-9DF5-3B2C7DCFDBE4}" presName="thickLine" presStyleLbl="alignNode1" presStyleIdx="7" presStyleCnt="8"/>
      <dgm:spPr/>
    </dgm:pt>
    <dgm:pt modelId="{BF6DED05-F789-4B80-B273-C2F3E5D3C769}" type="pres">
      <dgm:prSet presAssocID="{469C7A3B-DA54-4894-9DF5-3B2C7DCFDBE4}" presName="horz1" presStyleCnt="0"/>
      <dgm:spPr/>
    </dgm:pt>
    <dgm:pt modelId="{3CFA86CD-F746-4187-BC6D-F080092F9678}" type="pres">
      <dgm:prSet presAssocID="{469C7A3B-DA54-4894-9DF5-3B2C7DCFDBE4}" presName="tx1" presStyleLbl="revTx" presStyleIdx="7" presStyleCnt="8"/>
      <dgm:spPr/>
    </dgm:pt>
    <dgm:pt modelId="{C79747C7-8097-4A36-9547-F2B7EA171871}" type="pres">
      <dgm:prSet presAssocID="{469C7A3B-DA54-4894-9DF5-3B2C7DCFDBE4}" presName="vert1" presStyleCnt="0"/>
      <dgm:spPr/>
    </dgm:pt>
  </dgm:ptLst>
  <dgm:cxnLst>
    <dgm:cxn modelId="{B69C8208-E6BA-4EAF-B8C3-6E4616ED329B}" type="presOf" srcId="{469C7A3B-DA54-4894-9DF5-3B2C7DCFDBE4}" destId="{3CFA86CD-F746-4187-BC6D-F080092F9678}" srcOrd="0" destOrd="0" presId="urn:microsoft.com/office/officeart/2008/layout/LinedList"/>
    <dgm:cxn modelId="{52FCE51A-2B5D-4F45-B746-973323794683}" type="presOf" srcId="{FCC26EF8-5928-471A-8FB1-47DDBF029C95}" destId="{E774C913-8501-4618-80A5-A627DDDE1FAB}" srcOrd="0" destOrd="0" presId="urn:microsoft.com/office/officeart/2008/layout/LinedList"/>
    <dgm:cxn modelId="{AF91031F-81DB-43BA-9743-7705E0FCC6D0}" srcId="{0CECEB3B-B9C4-4E69-9F8E-8084A4D01F6D}" destId="{3BD8ECDB-9D4B-4FF4-877F-F776B7D1EAFF}" srcOrd="0" destOrd="0" parTransId="{E85558EF-2439-4B02-B9A3-C6C10A0A91B1}" sibTransId="{E4A3D336-B8BA-4415-B985-FBA3516FE969}"/>
    <dgm:cxn modelId="{623E342D-5D8D-4644-899F-1FCC7EFC72DA}" type="presOf" srcId="{8D47D749-3830-46AC-B501-702EB8C58970}" destId="{C3BD5626-5420-44D5-A0C2-344E211651B1}" srcOrd="0" destOrd="0" presId="urn:microsoft.com/office/officeart/2008/layout/LinedList"/>
    <dgm:cxn modelId="{586C8E32-9E08-4BF2-A663-4C512E4CF50E}" type="presOf" srcId="{3BD8ECDB-9D4B-4FF4-877F-F776B7D1EAFF}" destId="{D5B128C4-966E-4C56-9CDE-5BC46C6226AF}" srcOrd="0" destOrd="0" presId="urn:microsoft.com/office/officeart/2008/layout/LinedList"/>
    <dgm:cxn modelId="{23234D35-F58C-460D-AC5C-96FBC00A89AF}" type="presOf" srcId="{AFA97834-9DD6-4E2D-BEC8-85CECD2DB075}" destId="{0B6D2EBB-6B94-4FC5-A49A-6F08F9856399}" srcOrd="0" destOrd="0" presId="urn:microsoft.com/office/officeart/2008/layout/LinedList"/>
    <dgm:cxn modelId="{3B91EA3D-D366-4F92-A8D5-62655FB73B66}" srcId="{0CECEB3B-B9C4-4E69-9F8E-8084A4D01F6D}" destId="{7321F14C-5CE4-48C5-AC17-9ECBA09521D0}" srcOrd="6" destOrd="0" parTransId="{F8A16DDF-44A7-4A00-9586-5F865AD3642F}" sibTransId="{C0A742B8-59DE-4378-B60F-9FD736700644}"/>
    <dgm:cxn modelId="{842FC865-69AB-409F-88BC-3E394F7C1964}" type="presOf" srcId="{E46393B7-CB27-4467-AFAA-B1114DD53305}" destId="{304C6A17-EA37-4137-A7CD-A456F2D498FA}" srcOrd="0" destOrd="0" presId="urn:microsoft.com/office/officeart/2008/layout/LinedList"/>
    <dgm:cxn modelId="{18EE2151-061C-4CB3-B3B6-17979CAE05F1}" type="presOf" srcId="{7321F14C-5CE4-48C5-AC17-9ECBA09521D0}" destId="{0955384F-9A6F-4784-A746-127F9B90B050}" srcOrd="0" destOrd="0" presId="urn:microsoft.com/office/officeart/2008/layout/LinedList"/>
    <dgm:cxn modelId="{1D141975-C49E-4AA8-ACE8-15CAB0134C87}" srcId="{0CECEB3B-B9C4-4E69-9F8E-8084A4D01F6D}" destId="{F8D1BC24-707E-41D1-87DB-647119F3BF1E}" srcOrd="1" destOrd="0" parTransId="{39C2C640-6C97-45DC-ADD5-F04841B3D6CF}" sibTransId="{FC47F837-5ACE-4B4D-B561-6772D8F239CC}"/>
    <dgm:cxn modelId="{5CF2F17B-9B27-462E-9D76-D4A5100B26B0}" srcId="{0CECEB3B-B9C4-4E69-9F8E-8084A4D01F6D}" destId="{469C7A3B-DA54-4894-9DF5-3B2C7DCFDBE4}" srcOrd="7" destOrd="0" parTransId="{8FAB07EE-8BD0-4937-9742-3C3CB4A39010}" sibTransId="{E8BB0B97-FD0A-4481-8752-4D13C0364947}"/>
    <dgm:cxn modelId="{4546DF89-1D9D-43EC-B5BC-EC6D4C3A2FD9}" srcId="{0CECEB3B-B9C4-4E69-9F8E-8084A4D01F6D}" destId="{FCC26EF8-5928-471A-8FB1-47DDBF029C95}" srcOrd="2" destOrd="0" parTransId="{D6273BCC-28E9-4253-8119-B08E286F02B7}" sibTransId="{7831CDBF-FC6D-4D46-9987-3459BC7EB92C}"/>
    <dgm:cxn modelId="{EC6862AF-162D-4A5C-A061-9AE6B05BE606}" srcId="{0CECEB3B-B9C4-4E69-9F8E-8084A4D01F6D}" destId="{8D47D749-3830-46AC-B501-702EB8C58970}" srcOrd="4" destOrd="0" parTransId="{54C1F040-EAFA-4D2B-BE8D-3FA506E13FCF}" sibTransId="{414E57A6-56E6-44B3-99F6-B20243E62CC4}"/>
    <dgm:cxn modelId="{0E9461C0-54A1-47A3-814C-27C1D6ACED7D}" srcId="{0CECEB3B-B9C4-4E69-9F8E-8084A4D01F6D}" destId="{AFA97834-9DD6-4E2D-BEC8-85CECD2DB075}" srcOrd="5" destOrd="0" parTransId="{40A5E560-C456-4168-9F6E-99A50490D91D}" sibTransId="{2A48FF72-D8B2-4F75-B761-3AEE2D950681}"/>
    <dgm:cxn modelId="{278AD6D0-CF41-4A2E-9CF8-C170A3D8105B}" type="presOf" srcId="{0CECEB3B-B9C4-4E69-9F8E-8084A4D01F6D}" destId="{F446453C-995D-4642-B41A-59ED6344AB10}" srcOrd="0" destOrd="0" presId="urn:microsoft.com/office/officeart/2008/layout/LinedList"/>
    <dgm:cxn modelId="{2E2D6FEE-B23E-47BB-8AE7-9F4A9446AF98}" srcId="{0CECEB3B-B9C4-4E69-9F8E-8084A4D01F6D}" destId="{E46393B7-CB27-4467-AFAA-B1114DD53305}" srcOrd="3" destOrd="0" parTransId="{492BDED7-04EB-4108-A5F9-4330742B6EE8}" sibTransId="{00192184-7CB6-4277-9888-139DA8B9F3A9}"/>
    <dgm:cxn modelId="{8E6888FE-69FD-4385-977F-B61EE5890276}" type="presOf" srcId="{F8D1BC24-707E-41D1-87DB-647119F3BF1E}" destId="{EF955B8F-CA53-48E7-95A7-1696FF6F5BA7}" srcOrd="0" destOrd="0" presId="urn:microsoft.com/office/officeart/2008/layout/LinedList"/>
    <dgm:cxn modelId="{4B8D8566-FD5F-4E55-902F-B5078B8702E1}" type="presParOf" srcId="{F446453C-995D-4642-B41A-59ED6344AB10}" destId="{54D2FDE8-46BA-4A8D-805A-C811DFDD9AEB}" srcOrd="0" destOrd="0" presId="urn:microsoft.com/office/officeart/2008/layout/LinedList"/>
    <dgm:cxn modelId="{0D2D7441-0336-4C6B-9AA9-39344A2E0007}" type="presParOf" srcId="{F446453C-995D-4642-B41A-59ED6344AB10}" destId="{711D9AAA-CCF4-45A9-ABFF-02840E3F8CBB}" srcOrd="1" destOrd="0" presId="urn:microsoft.com/office/officeart/2008/layout/LinedList"/>
    <dgm:cxn modelId="{69A09869-532F-4CD6-A26F-E70C1835CFE8}" type="presParOf" srcId="{711D9AAA-CCF4-45A9-ABFF-02840E3F8CBB}" destId="{D5B128C4-966E-4C56-9CDE-5BC46C6226AF}" srcOrd="0" destOrd="0" presId="urn:microsoft.com/office/officeart/2008/layout/LinedList"/>
    <dgm:cxn modelId="{6C79C342-4A7B-415A-BD29-EB0230CB5ACF}" type="presParOf" srcId="{711D9AAA-CCF4-45A9-ABFF-02840E3F8CBB}" destId="{DBFD079A-C802-45FD-A27D-89531112513D}" srcOrd="1" destOrd="0" presId="urn:microsoft.com/office/officeart/2008/layout/LinedList"/>
    <dgm:cxn modelId="{4409761E-793E-40BD-A46A-601C2625E132}" type="presParOf" srcId="{F446453C-995D-4642-B41A-59ED6344AB10}" destId="{CA6E65A8-595C-4EAD-8F5D-62D5ACE9B31E}" srcOrd="2" destOrd="0" presId="urn:microsoft.com/office/officeart/2008/layout/LinedList"/>
    <dgm:cxn modelId="{8DA8D3C7-72F2-4B2D-8F99-84DE4D6C2888}" type="presParOf" srcId="{F446453C-995D-4642-B41A-59ED6344AB10}" destId="{7EE66948-F92B-4845-8B87-02669E774317}" srcOrd="3" destOrd="0" presId="urn:microsoft.com/office/officeart/2008/layout/LinedList"/>
    <dgm:cxn modelId="{4A760526-D404-4EB6-A056-9ED9BCE1F342}" type="presParOf" srcId="{7EE66948-F92B-4845-8B87-02669E774317}" destId="{EF955B8F-CA53-48E7-95A7-1696FF6F5BA7}" srcOrd="0" destOrd="0" presId="urn:microsoft.com/office/officeart/2008/layout/LinedList"/>
    <dgm:cxn modelId="{8ED97E35-2551-482E-8501-AB26141A6121}" type="presParOf" srcId="{7EE66948-F92B-4845-8B87-02669E774317}" destId="{DE1A6293-E57F-4197-8256-63DB92C58728}" srcOrd="1" destOrd="0" presId="urn:microsoft.com/office/officeart/2008/layout/LinedList"/>
    <dgm:cxn modelId="{F8BAB733-756D-4ACA-9441-712AEE742F99}" type="presParOf" srcId="{F446453C-995D-4642-B41A-59ED6344AB10}" destId="{0FB24C48-6CB1-408E-BB5F-0520592DF371}" srcOrd="4" destOrd="0" presId="urn:microsoft.com/office/officeart/2008/layout/LinedList"/>
    <dgm:cxn modelId="{3D6CC683-F57C-4A39-9A84-65DB6C69A2DD}" type="presParOf" srcId="{F446453C-995D-4642-B41A-59ED6344AB10}" destId="{B78BE1F4-E16B-4325-8EAB-A107A4B6585D}" srcOrd="5" destOrd="0" presId="urn:microsoft.com/office/officeart/2008/layout/LinedList"/>
    <dgm:cxn modelId="{24250442-EE68-43E0-B13F-E703328ADB05}" type="presParOf" srcId="{B78BE1F4-E16B-4325-8EAB-A107A4B6585D}" destId="{E774C913-8501-4618-80A5-A627DDDE1FAB}" srcOrd="0" destOrd="0" presId="urn:microsoft.com/office/officeart/2008/layout/LinedList"/>
    <dgm:cxn modelId="{9AA234B9-EB6D-4A6B-B2A1-85B446E7E636}" type="presParOf" srcId="{B78BE1F4-E16B-4325-8EAB-A107A4B6585D}" destId="{1DB4C39B-351A-4856-AC97-5A8D6B44D413}" srcOrd="1" destOrd="0" presId="urn:microsoft.com/office/officeart/2008/layout/LinedList"/>
    <dgm:cxn modelId="{455D3914-B00A-4345-A28F-037711922267}" type="presParOf" srcId="{F446453C-995D-4642-B41A-59ED6344AB10}" destId="{EA09E6F6-196D-4F6E-BADE-0E31C708B064}" srcOrd="6" destOrd="0" presId="urn:microsoft.com/office/officeart/2008/layout/LinedList"/>
    <dgm:cxn modelId="{97ADE095-D809-47FD-960B-3245C63AE2EE}" type="presParOf" srcId="{F446453C-995D-4642-B41A-59ED6344AB10}" destId="{D878FE2A-F7DD-4A3A-908B-0D9E45962954}" srcOrd="7" destOrd="0" presId="urn:microsoft.com/office/officeart/2008/layout/LinedList"/>
    <dgm:cxn modelId="{AA90F5D9-FAE0-436A-9F6E-0FB5A3153026}" type="presParOf" srcId="{D878FE2A-F7DD-4A3A-908B-0D9E45962954}" destId="{304C6A17-EA37-4137-A7CD-A456F2D498FA}" srcOrd="0" destOrd="0" presId="urn:microsoft.com/office/officeart/2008/layout/LinedList"/>
    <dgm:cxn modelId="{126444F3-3C2D-4EF5-A1FC-D80FE1C9F84B}" type="presParOf" srcId="{D878FE2A-F7DD-4A3A-908B-0D9E45962954}" destId="{92B77F08-2196-4C47-83B2-BE10D01A0A22}" srcOrd="1" destOrd="0" presId="urn:microsoft.com/office/officeart/2008/layout/LinedList"/>
    <dgm:cxn modelId="{BC88471A-0902-4248-930A-5527DEBD4714}" type="presParOf" srcId="{F446453C-995D-4642-B41A-59ED6344AB10}" destId="{4E789C05-AE81-4748-89EC-C2483E199D05}" srcOrd="8" destOrd="0" presId="urn:microsoft.com/office/officeart/2008/layout/LinedList"/>
    <dgm:cxn modelId="{5BA0743D-EDF7-44AF-9AB3-C9BB7CA29C7A}" type="presParOf" srcId="{F446453C-995D-4642-B41A-59ED6344AB10}" destId="{4D0743EF-5116-4785-BC5B-3FA765DF5C98}" srcOrd="9" destOrd="0" presId="urn:microsoft.com/office/officeart/2008/layout/LinedList"/>
    <dgm:cxn modelId="{68987DDA-D4AC-41F0-B060-7C39DDF74B1C}" type="presParOf" srcId="{4D0743EF-5116-4785-BC5B-3FA765DF5C98}" destId="{C3BD5626-5420-44D5-A0C2-344E211651B1}" srcOrd="0" destOrd="0" presId="urn:microsoft.com/office/officeart/2008/layout/LinedList"/>
    <dgm:cxn modelId="{98561888-FF9F-4FC8-B515-2C0BF852E385}" type="presParOf" srcId="{4D0743EF-5116-4785-BC5B-3FA765DF5C98}" destId="{0806CBCF-2A1C-40A4-B09C-89F678605295}" srcOrd="1" destOrd="0" presId="urn:microsoft.com/office/officeart/2008/layout/LinedList"/>
    <dgm:cxn modelId="{A808B9D4-3A5A-4810-A010-5751105F61B0}" type="presParOf" srcId="{F446453C-995D-4642-B41A-59ED6344AB10}" destId="{6BEC8C10-4902-4DF9-8709-1E69B6371CE4}" srcOrd="10" destOrd="0" presId="urn:microsoft.com/office/officeart/2008/layout/LinedList"/>
    <dgm:cxn modelId="{104BDF38-13BD-4524-8CF7-0B686472A2A4}" type="presParOf" srcId="{F446453C-995D-4642-B41A-59ED6344AB10}" destId="{1F3D5D75-D850-4B39-9198-01A4898BEF71}" srcOrd="11" destOrd="0" presId="urn:microsoft.com/office/officeart/2008/layout/LinedList"/>
    <dgm:cxn modelId="{D02B5EB2-5EFD-4B2C-A2EC-85F633B7DD37}" type="presParOf" srcId="{1F3D5D75-D850-4B39-9198-01A4898BEF71}" destId="{0B6D2EBB-6B94-4FC5-A49A-6F08F9856399}" srcOrd="0" destOrd="0" presId="urn:microsoft.com/office/officeart/2008/layout/LinedList"/>
    <dgm:cxn modelId="{1240C730-93C5-4241-915F-CD26E3225A4A}" type="presParOf" srcId="{1F3D5D75-D850-4B39-9198-01A4898BEF71}" destId="{383FA8DD-3232-418C-A712-9AB22BF72992}" srcOrd="1" destOrd="0" presId="urn:microsoft.com/office/officeart/2008/layout/LinedList"/>
    <dgm:cxn modelId="{48279B1E-EA85-44A1-A2FB-3B01337A2FFB}" type="presParOf" srcId="{F446453C-995D-4642-B41A-59ED6344AB10}" destId="{977EE357-B178-4E46-9882-7FD2D682E75C}" srcOrd="12" destOrd="0" presId="urn:microsoft.com/office/officeart/2008/layout/LinedList"/>
    <dgm:cxn modelId="{0621DA39-6C87-4E4F-A4AE-CEE8EDB25DC2}" type="presParOf" srcId="{F446453C-995D-4642-B41A-59ED6344AB10}" destId="{09727240-48D6-4D53-BEC8-E4AC91B380AD}" srcOrd="13" destOrd="0" presId="urn:microsoft.com/office/officeart/2008/layout/LinedList"/>
    <dgm:cxn modelId="{8D5CB853-F389-4118-BF06-B5BF95262753}" type="presParOf" srcId="{09727240-48D6-4D53-BEC8-E4AC91B380AD}" destId="{0955384F-9A6F-4784-A746-127F9B90B050}" srcOrd="0" destOrd="0" presId="urn:microsoft.com/office/officeart/2008/layout/LinedList"/>
    <dgm:cxn modelId="{062E1B21-3FAC-4DFA-A2B2-9387F2B5146F}" type="presParOf" srcId="{09727240-48D6-4D53-BEC8-E4AC91B380AD}" destId="{9697FFD6-58E9-4167-A81C-5B3BD384EE0A}" srcOrd="1" destOrd="0" presId="urn:microsoft.com/office/officeart/2008/layout/LinedList"/>
    <dgm:cxn modelId="{44DD37E1-E6E1-4C66-A736-F34F38B4FA4C}" type="presParOf" srcId="{F446453C-995D-4642-B41A-59ED6344AB10}" destId="{C11EBBCD-F661-430B-B60B-AA55C3EF309C}" srcOrd="14" destOrd="0" presId="urn:microsoft.com/office/officeart/2008/layout/LinedList"/>
    <dgm:cxn modelId="{115A474A-0BD3-4D74-A02A-8343C524FB57}" type="presParOf" srcId="{F446453C-995D-4642-B41A-59ED6344AB10}" destId="{BF6DED05-F789-4B80-B273-C2F3E5D3C769}" srcOrd="15" destOrd="0" presId="urn:microsoft.com/office/officeart/2008/layout/LinedList"/>
    <dgm:cxn modelId="{416A8BA9-60A0-4989-96A6-4DAB583A0EF8}" type="presParOf" srcId="{BF6DED05-F789-4B80-B273-C2F3E5D3C769}" destId="{3CFA86CD-F746-4187-BC6D-F080092F9678}" srcOrd="0" destOrd="0" presId="urn:microsoft.com/office/officeart/2008/layout/LinedList"/>
    <dgm:cxn modelId="{45B60402-F805-4A35-8922-C173BA548B9E}" type="presParOf" srcId="{BF6DED05-F789-4B80-B273-C2F3E5D3C769}" destId="{C79747C7-8097-4A36-9547-F2B7EA1718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ECEB3B-B9C4-4E69-9F8E-8084A4D01F6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3BD8ECDB-9D4B-4FF4-877F-F776B7D1EAFF}">
      <dgm:prSet/>
      <dgm:spPr/>
      <dgm:t>
        <a:bodyPr/>
        <a:lstStyle/>
        <a:p>
          <a:endParaRPr lang="en-US" b="1" dirty="0">
            <a:latin typeface="Arabic Typesetting" panose="03020402040406030203" pitchFamily="66" charset="-78"/>
            <a:cs typeface="Arabic Typesetting" panose="03020402040406030203" pitchFamily="66" charset="-78"/>
          </a:endParaRPr>
        </a:p>
      </dgm:t>
    </dgm:pt>
    <dgm:pt modelId="{E85558EF-2439-4B02-B9A3-C6C10A0A91B1}" type="parTrans" cxnId="{AF91031F-81DB-43BA-9743-7705E0FCC6D0}">
      <dgm:prSet/>
      <dgm:spPr/>
      <dgm:t>
        <a:bodyPr/>
        <a:lstStyle/>
        <a:p>
          <a:endParaRPr lang="en-US"/>
        </a:p>
      </dgm:t>
    </dgm:pt>
    <dgm:pt modelId="{E4A3D336-B8BA-4415-B985-FBA3516FE969}" type="sibTrans" cxnId="{AF91031F-81DB-43BA-9743-7705E0FCC6D0}">
      <dgm:prSet/>
      <dgm:spPr/>
      <dgm:t>
        <a:bodyPr/>
        <a:lstStyle/>
        <a:p>
          <a:endParaRPr lang="en-US"/>
        </a:p>
      </dgm:t>
    </dgm:pt>
    <dgm:pt modelId="{AFA97834-9DD6-4E2D-BEC8-85CECD2DB075}">
      <dgm:prSet/>
      <dgm:spPr/>
      <dgm:t>
        <a:bodyPr/>
        <a:lstStyle/>
        <a:p>
          <a:pPr rtl="1"/>
          <a:r>
            <a:rPr lang="ar-EG" b="1" dirty="0">
              <a:solidFill>
                <a:schemeClr val="tx1"/>
              </a:solidFill>
            </a:rPr>
            <a:t>.</a:t>
          </a:r>
          <a:endParaRPr lang="en-US" b="1" dirty="0">
            <a:solidFill>
              <a:schemeClr val="tx1"/>
            </a:solidFill>
          </a:endParaRPr>
        </a:p>
      </dgm:t>
    </dgm:pt>
    <dgm:pt modelId="{40A5E560-C456-4168-9F6E-99A50490D91D}" type="parTrans" cxnId="{0E9461C0-54A1-47A3-814C-27C1D6ACED7D}">
      <dgm:prSet/>
      <dgm:spPr/>
      <dgm:t>
        <a:bodyPr/>
        <a:lstStyle/>
        <a:p>
          <a:endParaRPr lang="en-US"/>
        </a:p>
      </dgm:t>
    </dgm:pt>
    <dgm:pt modelId="{2A48FF72-D8B2-4F75-B761-3AEE2D950681}" type="sibTrans" cxnId="{0E9461C0-54A1-47A3-814C-27C1D6ACED7D}">
      <dgm:prSet/>
      <dgm:spPr/>
      <dgm:t>
        <a:bodyPr/>
        <a:lstStyle/>
        <a:p>
          <a:endParaRPr lang="en-US"/>
        </a:p>
      </dgm:t>
    </dgm:pt>
    <dgm:pt modelId="{7321F14C-5CE4-48C5-AC17-9ECBA09521D0}">
      <dgm:prSet/>
      <dgm:spPr/>
      <dgm:t>
        <a:bodyPr/>
        <a:lstStyle/>
        <a:p>
          <a:pPr rtl="1"/>
          <a:endParaRPr lang="en-US" b="1" dirty="0">
            <a:latin typeface="Arabic Typesetting" panose="03020402040406030203" pitchFamily="66" charset="-78"/>
            <a:cs typeface="Arabic Typesetting" panose="03020402040406030203" pitchFamily="66" charset="-78"/>
          </a:endParaRPr>
        </a:p>
      </dgm:t>
    </dgm:pt>
    <dgm:pt modelId="{F8A16DDF-44A7-4A00-9586-5F865AD3642F}" type="parTrans" cxnId="{3B91EA3D-D366-4F92-A8D5-62655FB73B66}">
      <dgm:prSet/>
      <dgm:spPr/>
      <dgm:t>
        <a:bodyPr/>
        <a:lstStyle/>
        <a:p>
          <a:endParaRPr lang="en-US"/>
        </a:p>
      </dgm:t>
    </dgm:pt>
    <dgm:pt modelId="{C0A742B8-59DE-4378-B60F-9FD736700644}" type="sibTrans" cxnId="{3B91EA3D-D366-4F92-A8D5-62655FB73B66}">
      <dgm:prSet/>
      <dgm:spPr/>
      <dgm:t>
        <a:bodyPr/>
        <a:lstStyle/>
        <a:p>
          <a:endParaRPr lang="en-US"/>
        </a:p>
      </dgm:t>
    </dgm:pt>
    <dgm:pt modelId="{469C7A3B-DA54-4894-9DF5-3B2C7DCFDBE4}">
      <dgm:prSet/>
      <dgm:spPr/>
      <dgm:t>
        <a:bodyPr/>
        <a:lstStyle/>
        <a:p>
          <a:pPr rtl="1"/>
          <a:r>
            <a:rPr lang="ar-EG" b="1" dirty="0">
              <a:latin typeface="Arabic Typesetting" panose="03020402040406030203" pitchFamily="66" charset="-78"/>
              <a:cs typeface="Arabic Typesetting" panose="03020402040406030203" pitchFamily="66" charset="-78"/>
            </a:rPr>
            <a:t>. </a:t>
          </a:r>
          <a:endParaRPr lang="en-US" b="1" dirty="0">
            <a:latin typeface="Arabic Typesetting" panose="03020402040406030203" pitchFamily="66" charset="-78"/>
            <a:cs typeface="Arabic Typesetting" panose="03020402040406030203" pitchFamily="66" charset="-78"/>
          </a:endParaRPr>
        </a:p>
      </dgm:t>
    </dgm:pt>
    <dgm:pt modelId="{8FAB07EE-8BD0-4937-9742-3C3CB4A39010}" type="parTrans" cxnId="{5CF2F17B-9B27-462E-9D76-D4A5100B26B0}">
      <dgm:prSet/>
      <dgm:spPr/>
      <dgm:t>
        <a:bodyPr/>
        <a:lstStyle/>
        <a:p>
          <a:endParaRPr lang="en-US"/>
        </a:p>
      </dgm:t>
    </dgm:pt>
    <dgm:pt modelId="{E8BB0B97-FD0A-4481-8752-4D13C0364947}" type="sibTrans" cxnId="{5CF2F17B-9B27-462E-9D76-D4A5100B26B0}">
      <dgm:prSet/>
      <dgm:spPr/>
      <dgm:t>
        <a:bodyPr/>
        <a:lstStyle/>
        <a:p>
          <a:endParaRPr lang="en-US"/>
        </a:p>
      </dgm:t>
    </dgm:pt>
    <dgm:pt modelId="{8D47D749-3830-46AC-B501-702EB8C58970}">
      <dgm:prSet custT="1"/>
      <dgm:spPr/>
      <dgm:t>
        <a:bodyPr/>
        <a:lstStyle/>
        <a:p>
          <a:endParaRPr lang="en-MY" sz="1600" b="1" dirty="0">
            <a:solidFill>
              <a:schemeClr val="tx1"/>
            </a:solidFill>
            <a:latin typeface="Arabic Typesetting" panose="03020402040406030203" pitchFamily="66" charset="-78"/>
            <a:cs typeface="Arabic Typesetting" panose="03020402040406030203" pitchFamily="66" charset="-78"/>
          </a:endParaRPr>
        </a:p>
      </dgm:t>
    </dgm:pt>
    <dgm:pt modelId="{54C1F040-EAFA-4D2B-BE8D-3FA506E13FCF}" type="parTrans" cxnId="{EC6862AF-162D-4A5C-A061-9AE6B05BE606}">
      <dgm:prSet/>
      <dgm:spPr/>
      <dgm:t>
        <a:bodyPr/>
        <a:lstStyle/>
        <a:p>
          <a:endParaRPr lang="en-MY"/>
        </a:p>
      </dgm:t>
    </dgm:pt>
    <dgm:pt modelId="{414E57A6-56E6-44B3-99F6-B20243E62CC4}" type="sibTrans" cxnId="{EC6862AF-162D-4A5C-A061-9AE6B05BE606}">
      <dgm:prSet/>
      <dgm:spPr/>
      <dgm:t>
        <a:bodyPr/>
        <a:lstStyle/>
        <a:p>
          <a:endParaRPr lang="en-MY"/>
        </a:p>
      </dgm:t>
    </dgm:pt>
    <dgm:pt modelId="{F8D1BC24-707E-41D1-87DB-647119F3BF1E}">
      <dgm:prSet custT="1"/>
      <dgm:spPr/>
      <dgm:t>
        <a:bodyPr/>
        <a:lstStyle/>
        <a:p>
          <a:pPr algn="just" rtl="1"/>
          <a:r>
            <a:rPr lang="en-MY" sz="2800" b="1" dirty="0">
              <a:latin typeface="Arabic Typesetting" panose="03020402040406030203" pitchFamily="66" charset="-78"/>
              <a:cs typeface="Arabic Typesetting" panose="03020402040406030203" pitchFamily="66" charset="-78"/>
            </a:rPr>
            <a:t> </a:t>
          </a:r>
        </a:p>
      </dgm:t>
    </dgm:pt>
    <dgm:pt modelId="{39C2C640-6C97-45DC-ADD5-F04841B3D6CF}" type="parTrans" cxnId="{1D141975-C49E-4AA8-ACE8-15CAB0134C87}">
      <dgm:prSet/>
      <dgm:spPr/>
      <dgm:t>
        <a:bodyPr/>
        <a:lstStyle/>
        <a:p>
          <a:endParaRPr lang="en-MY"/>
        </a:p>
      </dgm:t>
    </dgm:pt>
    <dgm:pt modelId="{FC47F837-5ACE-4B4D-B561-6772D8F239CC}" type="sibTrans" cxnId="{1D141975-C49E-4AA8-ACE8-15CAB0134C87}">
      <dgm:prSet/>
      <dgm:spPr/>
      <dgm:t>
        <a:bodyPr/>
        <a:lstStyle/>
        <a:p>
          <a:endParaRPr lang="en-MY"/>
        </a:p>
      </dgm:t>
    </dgm:pt>
    <dgm:pt modelId="{FCC26EF8-5928-471A-8FB1-47DDBF029C95}">
      <dgm:prSet/>
      <dgm:spPr/>
      <dgm:t>
        <a:bodyPr/>
        <a:lstStyle/>
        <a:p>
          <a:endParaRPr lang="en-MY" b="1" dirty="0">
            <a:latin typeface="Arabic Typesetting" panose="03020402040406030203" pitchFamily="66" charset="-78"/>
            <a:cs typeface="Arabic Typesetting" panose="03020402040406030203" pitchFamily="66" charset="-78"/>
          </a:endParaRPr>
        </a:p>
      </dgm:t>
    </dgm:pt>
    <dgm:pt modelId="{D6273BCC-28E9-4253-8119-B08E286F02B7}" type="parTrans" cxnId="{4546DF89-1D9D-43EC-B5BC-EC6D4C3A2FD9}">
      <dgm:prSet/>
      <dgm:spPr/>
      <dgm:t>
        <a:bodyPr/>
        <a:lstStyle/>
        <a:p>
          <a:endParaRPr lang="en-MY"/>
        </a:p>
      </dgm:t>
    </dgm:pt>
    <dgm:pt modelId="{7831CDBF-FC6D-4D46-9987-3459BC7EB92C}" type="sibTrans" cxnId="{4546DF89-1D9D-43EC-B5BC-EC6D4C3A2FD9}">
      <dgm:prSet/>
      <dgm:spPr/>
      <dgm:t>
        <a:bodyPr/>
        <a:lstStyle/>
        <a:p>
          <a:endParaRPr lang="en-MY"/>
        </a:p>
      </dgm:t>
    </dgm:pt>
    <dgm:pt modelId="{E46393B7-CB27-4467-AFAA-B1114DD53305}">
      <dgm:prSet custT="1"/>
      <dgm:spPr/>
      <dgm:t>
        <a:bodyPr/>
        <a:lstStyle/>
        <a:p>
          <a:pPr algn="just" rtl="1"/>
          <a:r>
            <a:rPr lang="ar-EG" sz="2800" b="1" dirty="0">
              <a:solidFill>
                <a:schemeClr val="tx1"/>
              </a:solidFill>
              <a:latin typeface="Arabic Typesetting" panose="03020402040406030203" pitchFamily="66" charset="-78"/>
              <a:cs typeface="Arabic Typesetting" panose="03020402040406030203" pitchFamily="66" charset="-78"/>
            </a:rPr>
            <a:t>4. مصدر للتعلم: يُعد التقويم مصدرا مهما من مصادر تعلم الطلبة. فتقويم المعلم لطلابه يحثهم على مراجعة ما درسوه، وتدقيق أعمالهم، والتفاعل مع أقرانهم لمقارنة أفكارهم؛ ما يجعل تعلمهم أكثر عمقا، كما أن التقويم يُلقى مزيدا من الضوء على الجوانب المهمة الدروس، وما يجب أن يركز عليه الطلبة من مهارات متوقعة من المادة الدراسية. </a:t>
          </a:r>
        </a:p>
        <a:p>
          <a:pPr algn="just" rtl="1"/>
          <a:r>
            <a:rPr lang="ar-EG" sz="2800" b="1" dirty="0">
              <a:solidFill>
                <a:schemeClr val="tx1"/>
              </a:solidFill>
              <a:latin typeface="Arabic Typesetting" panose="03020402040406030203" pitchFamily="66" charset="-78"/>
              <a:cs typeface="Arabic Typesetting" panose="03020402040406030203" pitchFamily="66" charset="-78"/>
            </a:rPr>
            <a:t>5. زيادة فاعلية التدريس: يُعد التقويم جزءا لا يتجزأ من العملية التدريسية؛ حيث يقدم مؤشرات للمعلم عن فاعلية تدريسه، والجوانب التي تحتاج إلى إعادة النظر، فنتائج الاختبارات يمكن أو توجِّه المعلم إلى الجوانب التي تحتاج إلى التحسين، وذلك بتقديم مزيد من الأمثلة التوضيحية لمفاهم معينة أو تنويع التطبيقات أو تعديل أسلوب تدريسه وفقا لاحتياجات الطلبة</a:t>
          </a:r>
        </a:p>
        <a:p>
          <a:pPr algn="just" rtl="1"/>
          <a:endParaRPr lang="en-MY" sz="2800" b="1" dirty="0">
            <a:solidFill>
              <a:schemeClr val="tx1"/>
            </a:solidFill>
            <a:latin typeface="Arabic Typesetting" panose="03020402040406030203" pitchFamily="66" charset="-78"/>
            <a:cs typeface="Arabic Typesetting" panose="03020402040406030203" pitchFamily="66" charset="-78"/>
          </a:endParaRPr>
        </a:p>
        <a:p>
          <a:pPr algn="just" rtl="1"/>
          <a:r>
            <a:rPr lang="ar-EG" sz="2400" b="1" dirty="0">
              <a:solidFill>
                <a:schemeClr val="tx1"/>
              </a:solidFill>
              <a:latin typeface="Arabic Typesetting" panose="03020402040406030203" pitchFamily="66" charset="-78"/>
              <a:cs typeface="Arabic Typesetting" panose="03020402040406030203" pitchFamily="66" charset="-78"/>
            </a:rPr>
            <a:t>.	</a:t>
          </a:r>
          <a:r>
            <a:rPr lang="en-MY" sz="2800" b="1" dirty="0">
              <a:solidFill>
                <a:schemeClr val="tx1"/>
              </a:solidFill>
              <a:latin typeface="Arabic Typesetting" panose="03020402040406030203" pitchFamily="66" charset="-78"/>
              <a:cs typeface="Arabic Typesetting" panose="03020402040406030203" pitchFamily="66" charset="-78"/>
            </a:rPr>
            <a:t> </a:t>
          </a:r>
        </a:p>
        <a:p>
          <a:pPr algn="l" rtl="1"/>
          <a:endParaRPr lang="en-MY" sz="2000" b="1" dirty="0">
            <a:solidFill>
              <a:schemeClr val="tx1"/>
            </a:solidFill>
            <a:latin typeface="Arabic Typesetting" panose="03020402040406030203" pitchFamily="66" charset="-78"/>
            <a:cs typeface="Arabic Typesetting" panose="03020402040406030203" pitchFamily="66" charset="-78"/>
          </a:endParaRPr>
        </a:p>
      </dgm:t>
    </dgm:pt>
    <dgm:pt modelId="{492BDED7-04EB-4108-A5F9-4330742B6EE8}" type="parTrans" cxnId="{2E2D6FEE-B23E-47BB-8AE7-9F4A9446AF98}">
      <dgm:prSet/>
      <dgm:spPr/>
      <dgm:t>
        <a:bodyPr/>
        <a:lstStyle/>
        <a:p>
          <a:endParaRPr lang="en-MY"/>
        </a:p>
      </dgm:t>
    </dgm:pt>
    <dgm:pt modelId="{00192184-7CB6-4277-9888-139DA8B9F3A9}" type="sibTrans" cxnId="{2E2D6FEE-B23E-47BB-8AE7-9F4A9446AF98}">
      <dgm:prSet/>
      <dgm:spPr/>
      <dgm:t>
        <a:bodyPr/>
        <a:lstStyle/>
        <a:p>
          <a:endParaRPr lang="en-MY"/>
        </a:p>
      </dgm:t>
    </dgm:pt>
    <dgm:pt modelId="{F446453C-995D-4642-B41A-59ED6344AB10}" type="pres">
      <dgm:prSet presAssocID="{0CECEB3B-B9C4-4E69-9F8E-8084A4D01F6D}" presName="vert0" presStyleCnt="0">
        <dgm:presLayoutVars>
          <dgm:dir/>
          <dgm:animOne val="branch"/>
          <dgm:animLvl val="lvl"/>
        </dgm:presLayoutVars>
      </dgm:prSet>
      <dgm:spPr/>
    </dgm:pt>
    <dgm:pt modelId="{54D2FDE8-46BA-4A8D-805A-C811DFDD9AEB}" type="pres">
      <dgm:prSet presAssocID="{3BD8ECDB-9D4B-4FF4-877F-F776B7D1EAFF}" presName="thickLine" presStyleLbl="alignNode1" presStyleIdx="0" presStyleCnt="8"/>
      <dgm:spPr/>
    </dgm:pt>
    <dgm:pt modelId="{711D9AAA-CCF4-45A9-ABFF-02840E3F8CBB}" type="pres">
      <dgm:prSet presAssocID="{3BD8ECDB-9D4B-4FF4-877F-F776B7D1EAFF}" presName="horz1" presStyleCnt="0"/>
      <dgm:spPr/>
    </dgm:pt>
    <dgm:pt modelId="{D5B128C4-966E-4C56-9CDE-5BC46C6226AF}" type="pres">
      <dgm:prSet presAssocID="{3BD8ECDB-9D4B-4FF4-877F-F776B7D1EAFF}" presName="tx1" presStyleLbl="revTx" presStyleIdx="0" presStyleCnt="8"/>
      <dgm:spPr/>
    </dgm:pt>
    <dgm:pt modelId="{DBFD079A-C802-45FD-A27D-89531112513D}" type="pres">
      <dgm:prSet presAssocID="{3BD8ECDB-9D4B-4FF4-877F-F776B7D1EAFF}" presName="vert1" presStyleCnt="0"/>
      <dgm:spPr/>
    </dgm:pt>
    <dgm:pt modelId="{CA6E65A8-595C-4EAD-8F5D-62D5ACE9B31E}" type="pres">
      <dgm:prSet presAssocID="{F8D1BC24-707E-41D1-87DB-647119F3BF1E}" presName="thickLine" presStyleLbl="alignNode1" presStyleIdx="1" presStyleCnt="8"/>
      <dgm:spPr/>
    </dgm:pt>
    <dgm:pt modelId="{7EE66948-F92B-4845-8B87-02669E774317}" type="pres">
      <dgm:prSet presAssocID="{F8D1BC24-707E-41D1-87DB-647119F3BF1E}" presName="horz1" presStyleCnt="0"/>
      <dgm:spPr/>
    </dgm:pt>
    <dgm:pt modelId="{EF955B8F-CA53-48E7-95A7-1696FF6F5BA7}" type="pres">
      <dgm:prSet presAssocID="{F8D1BC24-707E-41D1-87DB-647119F3BF1E}" presName="tx1" presStyleLbl="revTx" presStyleIdx="1" presStyleCnt="8" custScaleY="220001"/>
      <dgm:spPr/>
    </dgm:pt>
    <dgm:pt modelId="{DE1A6293-E57F-4197-8256-63DB92C58728}" type="pres">
      <dgm:prSet presAssocID="{F8D1BC24-707E-41D1-87DB-647119F3BF1E}" presName="vert1" presStyleCnt="0"/>
      <dgm:spPr/>
    </dgm:pt>
    <dgm:pt modelId="{0FB24C48-6CB1-408E-BB5F-0520592DF371}" type="pres">
      <dgm:prSet presAssocID="{FCC26EF8-5928-471A-8FB1-47DDBF029C95}" presName="thickLine" presStyleLbl="alignNode1" presStyleIdx="2" presStyleCnt="8"/>
      <dgm:spPr/>
    </dgm:pt>
    <dgm:pt modelId="{B78BE1F4-E16B-4325-8EAB-A107A4B6585D}" type="pres">
      <dgm:prSet presAssocID="{FCC26EF8-5928-471A-8FB1-47DDBF029C95}" presName="horz1" presStyleCnt="0"/>
      <dgm:spPr/>
    </dgm:pt>
    <dgm:pt modelId="{E774C913-8501-4618-80A5-A627DDDE1FAB}" type="pres">
      <dgm:prSet presAssocID="{FCC26EF8-5928-471A-8FB1-47DDBF029C95}" presName="tx1" presStyleLbl="revTx" presStyleIdx="2" presStyleCnt="8"/>
      <dgm:spPr/>
    </dgm:pt>
    <dgm:pt modelId="{1DB4C39B-351A-4856-AC97-5A8D6B44D413}" type="pres">
      <dgm:prSet presAssocID="{FCC26EF8-5928-471A-8FB1-47DDBF029C95}" presName="vert1" presStyleCnt="0"/>
      <dgm:spPr/>
    </dgm:pt>
    <dgm:pt modelId="{EA09E6F6-196D-4F6E-BADE-0E31C708B064}" type="pres">
      <dgm:prSet presAssocID="{E46393B7-CB27-4467-AFAA-B1114DD53305}" presName="thickLine" presStyleLbl="alignNode1" presStyleIdx="3" presStyleCnt="8"/>
      <dgm:spPr/>
    </dgm:pt>
    <dgm:pt modelId="{D878FE2A-F7DD-4A3A-908B-0D9E45962954}" type="pres">
      <dgm:prSet presAssocID="{E46393B7-CB27-4467-AFAA-B1114DD53305}" presName="horz1" presStyleCnt="0"/>
      <dgm:spPr/>
    </dgm:pt>
    <dgm:pt modelId="{304C6A17-EA37-4137-A7CD-A456F2D498FA}" type="pres">
      <dgm:prSet presAssocID="{E46393B7-CB27-4467-AFAA-B1114DD53305}" presName="tx1" presStyleLbl="revTx" presStyleIdx="3" presStyleCnt="8" custScaleY="1184174" custLinFactY="-38617" custLinFactNeighborX="441" custLinFactNeighborY="-100000"/>
      <dgm:spPr/>
    </dgm:pt>
    <dgm:pt modelId="{92B77F08-2196-4C47-83B2-BE10D01A0A22}" type="pres">
      <dgm:prSet presAssocID="{E46393B7-CB27-4467-AFAA-B1114DD53305}" presName="vert1" presStyleCnt="0"/>
      <dgm:spPr/>
    </dgm:pt>
    <dgm:pt modelId="{4E789C05-AE81-4748-89EC-C2483E199D05}" type="pres">
      <dgm:prSet presAssocID="{8D47D749-3830-46AC-B501-702EB8C58970}" presName="thickLine" presStyleLbl="alignNode1" presStyleIdx="4" presStyleCnt="8" custLinFactY="-100000" custLinFactNeighborX="1237" custLinFactNeighborY="-170765"/>
      <dgm:spPr/>
    </dgm:pt>
    <dgm:pt modelId="{4D0743EF-5116-4785-BC5B-3FA765DF5C98}" type="pres">
      <dgm:prSet presAssocID="{8D47D749-3830-46AC-B501-702EB8C58970}" presName="horz1" presStyleCnt="0"/>
      <dgm:spPr/>
    </dgm:pt>
    <dgm:pt modelId="{C3BD5626-5420-44D5-A0C2-344E211651B1}" type="pres">
      <dgm:prSet presAssocID="{8D47D749-3830-46AC-B501-702EB8C58970}" presName="tx1" presStyleLbl="revTx" presStyleIdx="4" presStyleCnt="8" custLinFactY="-100000" custLinFactNeighborX="-5" custLinFactNeighborY="-101010"/>
      <dgm:spPr/>
    </dgm:pt>
    <dgm:pt modelId="{0806CBCF-2A1C-40A4-B09C-89F678605295}" type="pres">
      <dgm:prSet presAssocID="{8D47D749-3830-46AC-B501-702EB8C58970}" presName="vert1" presStyleCnt="0"/>
      <dgm:spPr/>
    </dgm:pt>
    <dgm:pt modelId="{6BEC8C10-4902-4DF9-8709-1E69B6371CE4}" type="pres">
      <dgm:prSet presAssocID="{AFA97834-9DD6-4E2D-BEC8-85CECD2DB075}" presName="thickLine" presStyleLbl="alignNode1" presStyleIdx="5" presStyleCnt="8"/>
      <dgm:spPr/>
    </dgm:pt>
    <dgm:pt modelId="{1F3D5D75-D850-4B39-9198-01A4898BEF71}" type="pres">
      <dgm:prSet presAssocID="{AFA97834-9DD6-4E2D-BEC8-85CECD2DB075}" presName="horz1" presStyleCnt="0"/>
      <dgm:spPr/>
    </dgm:pt>
    <dgm:pt modelId="{0B6D2EBB-6B94-4FC5-A49A-6F08F9856399}" type="pres">
      <dgm:prSet presAssocID="{AFA97834-9DD6-4E2D-BEC8-85CECD2DB075}" presName="tx1" presStyleLbl="revTx" presStyleIdx="5" presStyleCnt="8"/>
      <dgm:spPr/>
    </dgm:pt>
    <dgm:pt modelId="{383FA8DD-3232-418C-A712-9AB22BF72992}" type="pres">
      <dgm:prSet presAssocID="{AFA97834-9DD6-4E2D-BEC8-85CECD2DB075}" presName="vert1" presStyleCnt="0"/>
      <dgm:spPr/>
    </dgm:pt>
    <dgm:pt modelId="{977EE357-B178-4E46-9882-7FD2D682E75C}" type="pres">
      <dgm:prSet presAssocID="{7321F14C-5CE4-48C5-AC17-9ECBA09521D0}" presName="thickLine" presStyleLbl="alignNode1" presStyleIdx="6" presStyleCnt="8"/>
      <dgm:spPr/>
    </dgm:pt>
    <dgm:pt modelId="{09727240-48D6-4D53-BEC8-E4AC91B380AD}" type="pres">
      <dgm:prSet presAssocID="{7321F14C-5CE4-48C5-AC17-9ECBA09521D0}" presName="horz1" presStyleCnt="0"/>
      <dgm:spPr/>
    </dgm:pt>
    <dgm:pt modelId="{0955384F-9A6F-4784-A746-127F9B90B050}" type="pres">
      <dgm:prSet presAssocID="{7321F14C-5CE4-48C5-AC17-9ECBA09521D0}" presName="tx1" presStyleLbl="revTx" presStyleIdx="6" presStyleCnt="8"/>
      <dgm:spPr/>
    </dgm:pt>
    <dgm:pt modelId="{9697FFD6-58E9-4167-A81C-5B3BD384EE0A}" type="pres">
      <dgm:prSet presAssocID="{7321F14C-5CE4-48C5-AC17-9ECBA09521D0}" presName="vert1" presStyleCnt="0"/>
      <dgm:spPr/>
    </dgm:pt>
    <dgm:pt modelId="{C11EBBCD-F661-430B-B60B-AA55C3EF309C}" type="pres">
      <dgm:prSet presAssocID="{469C7A3B-DA54-4894-9DF5-3B2C7DCFDBE4}" presName="thickLine" presStyleLbl="alignNode1" presStyleIdx="7" presStyleCnt="8"/>
      <dgm:spPr/>
    </dgm:pt>
    <dgm:pt modelId="{BF6DED05-F789-4B80-B273-C2F3E5D3C769}" type="pres">
      <dgm:prSet presAssocID="{469C7A3B-DA54-4894-9DF5-3B2C7DCFDBE4}" presName="horz1" presStyleCnt="0"/>
      <dgm:spPr/>
    </dgm:pt>
    <dgm:pt modelId="{3CFA86CD-F746-4187-BC6D-F080092F9678}" type="pres">
      <dgm:prSet presAssocID="{469C7A3B-DA54-4894-9DF5-3B2C7DCFDBE4}" presName="tx1" presStyleLbl="revTx" presStyleIdx="7" presStyleCnt="8"/>
      <dgm:spPr/>
    </dgm:pt>
    <dgm:pt modelId="{C79747C7-8097-4A36-9547-F2B7EA171871}" type="pres">
      <dgm:prSet presAssocID="{469C7A3B-DA54-4894-9DF5-3B2C7DCFDBE4}" presName="vert1" presStyleCnt="0"/>
      <dgm:spPr/>
    </dgm:pt>
  </dgm:ptLst>
  <dgm:cxnLst>
    <dgm:cxn modelId="{B69C8208-E6BA-4EAF-B8C3-6E4616ED329B}" type="presOf" srcId="{469C7A3B-DA54-4894-9DF5-3B2C7DCFDBE4}" destId="{3CFA86CD-F746-4187-BC6D-F080092F9678}" srcOrd="0" destOrd="0" presId="urn:microsoft.com/office/officeart/2008/layout/LinedList"/>
    <dgm:cxn modelId="{52FCE51A-2B5D-4F45-B746-973323794683}" type="presOf" srcId="{FCC26EF8-5928-471A-8FB1-47DDBF029C95}" destId="{E774C913-8501-4618-80A5-A627DDDE1FAB}" srcOrd="0" destOrd="0" presId="urn:microsoft.com/office/officeart/2008/layout/LinedList"/>
    <dgm:cxn modelId="{AF91031F-81DB-43BA-9743-7705E0FCC6D0}" srcId="{0CECEB3B-B9C4-4E69-9F8E-8084A4D01F6D}" destId="{3BD8ECDB-9D4B-4FF4-877F-F776B7D1EAFF}" srcOrd="0" destOrd="0" parTransId="{E85558EF-2439-4B02-B9A3-C6C10A0A91B1}" sibTransId="{E4A3D336-B8BA-4415-B985-FBA3516FE969}"/>
    <dgm:cxn modelId="{623E342D-5D8D-4644-899F-1FCC7EFC72DA}" type="presOf" srcId="{8D47D749-3830-46AC-B501-702EB8C58970}" destId="{C3BD5626-5420-44D5-A0C2-344E211651B1}" srcOrd="0" destOrd="0" presId="urn:microsoft.com/office/officeart/2008/layout/LinedList"/>
    <dgm:cxn modelId="{586C8E32-9E08-4BF2-A663-4C512E4CF50E}" type="presOf" srcId="{3BD8ECDB-9D4B-4FF4-877F-F776B7D1EAFF}" destId="{D5B128C4-966E-4C56-9CDE-5BC46C6226AF}" srcOrd="0" destOrd="0" presId="urn:microsoft.com/office/officeart/2008/layout/LinedList"/>
    <dgm:cxn modelId="{23234D35-F58C-460D-AC5C-96FBC00A89AF}" type="presOf" srcId="{AFA97834-9DD6-4E2D-BEC8-85CECD2DB075}" destId="{0B6D2EBB-6B94-4FC5-A49A-6F08F9856399}" srcOrd="0" destOrd="0" presId="urn:microsoft.com/office/officeart/2008/layout/LinedList"/>
    <dgm:cxn modelId="{3B91EA3D-D366-4F92-A8D5-62655FB73B66}" srcId="{0CECEB3B-B9C4-4E69-9F8E-8084A4D01F6D}" destId="{7321F14C-5CE4-48C5-AC17-9ECBA09521D0}" srcOrd="6" destOrd="0" parTransId="{F8A16DDF-44A7-4A00-9586-5F865AD3642F}" sibTransId="{C0A742B8-59DE-4378-B60F-9FD736700644}"/>
    <dgm:cxn modelId="{842FC865-69AB-409F-88BC-3E394F7C1964}" type="presOf" srcId="{E46393B7-CB27-4467-AFAA-B1114DD53305}" destId="{304C6A17-EA37-4137-A7CD-A456F2D498FA}" srcOrd="0" destOrd="0" presId="urn:microsoft.com/office/officeart/2008/layout/LinedList"/>
    <dgm:cxn modelId="{18EE2151-061C-4CB3-B3B6-17979CAE05F1}" type="presOf" srcId="{7321F14C-5CE4-48C5-AC17-9ECBA09521D0}" destId="{0955384F-9A6F-4784-A746-127F9B90B050}" srcOrd="0" destOrd="0" presId="urn:microsoft.com/office/officeart/2008/layout/LinedList"/>
    <dgm:cxn modelId="{1D141975-C49E-4AA8-ACE8-15CAB0134C87}" srcId="{0CECEB3B-B9C4-4E69-9F8E-8084A4D01F6D}" destId="{F8D1BC24-707E-41D1-87DB-647119F3BF1E}" srcOrd="1" destOrd="0" parTransId="{39C2C640-6C97-45DC-ADD5-F04841B3D6CF}" sibTransId="{FC47F837-5ACE-4B4D-B561-6772D8F239CC}"/>
    <dgm:cxn modelId="{5CF2F17B-9B27-462E-9D76-D4A5100B26B0}" srcId="{0CECEB3B-B9C4-4E69-9F8E-8084A4D01F6D}" destId="{469C7A3B-DA54-4894-9DF5-3B2C7DCFDBE4}" srcOrd="7" destOrd="0" parTransId="{8FAB07EE-8BD0-4937-9742-3C3CB4A39010}" sibTransId="{E8BB0B97-FD0A-4481-8752-4D13C0364947}"/>
    <dgm:cxn modelId="{4546DF89-1D9D-43EC-B5BC-EC6D4C3A2FD9}" srcId="{0CECEB3B-B9C4-4E69-9F8E-8084A4D01F6D}" destId="{FCC26EF8-5928-471A-8FB1-47DDBF029C95}" srcOrd="2" destOrd="0" parTransId="{D6273BCC-28E9-4253-8119-B08E286F02B7}" sibTransId="{7831CDBF-FC6D-4D46-9987-3459BC7EB92C}"/>
    <dgm:cxn modelId="{EC6862AF-162D-4A5C-A061-9AE6B05BE606}" srcId="{0CECEB3B-B9C4-4E69-9F8E-8084A4D01F6D}" destId="{8D47D749-3830-46AC-B501-702EB8C58970}" srcOrd="4" destOrd="0" parTransId="{54C1F040-EAFA-4D2B-BE8D-3FA506E13FCF}" sibTransId="{414E57A6-56E6-44B3-99F6-B20243E62CC4}"/>
    <dgm:cxn modelId="{0E9461C0-54A1-47A3-814C-27C1D6ACED7D}" srcId="{0CECEB3B-B9C4-4E69-9F8E-8084A4D01F6D}" destId="{AFA97834-9DD6-4E2D-BEC8-85CECD2DB075}" srcOrd="5" destOrd="0" parTransId="{40A5E560-C456-4168-9F6E-99A50490D91D}" sibTransId="{2A48FF72-D8B2-4F75-B761-3AEE2D950681}"/>
    <dgm:cxn modelId="{278AD6D0-CF41-4A2E-9CF8-C170A3D8105B}" type="presOf" srcId="{0CECEB3B-B9C4-4E69-9F8E-8084A4D01F6D}" destId="{F446453C-995D-4642-B41A-59ED6344AB10}" srcOrd="0" destOrd="0" presId="urn:microsoft.com/office/officeart/2008/layout/LinedList"/>
    <dgm:cxn modelId="{2E2D6FEE-B23E-47BB-8AE7-9F4A9446AF98}" srcId="{0CECEB3B-B9C4-4E69-9F8E-8084A4D01F6D}" destId="{E46393B7-CB27-4467-AFAA-B1114DD53305}" srcOrd="3" destOrd="0" parTransId="{492BDED7-04EB-4108-A5F9-4330742B6EE8}" sibTransId="{00192184-7CB6-4277-9888-139DA8B9F3A9}"/>
    <dgm:cxn modelId="{8E6888FE-69FD-4385-977F-B61EE5890276}" type="presOf" srcId="{F8D1BC24-707E-41D1-87DB-647119F3BF1E}" destId="{EF955B8F-CA53-48E7-95A7-1696FF6F5BA7}" srcOrd="0" destOrd="0" presId="urn:microsoft.com/office/officeart/2008/layout/LinedList"/>
    <dgm:cxn modelId="{4B8D8566-FD5F-4E55-902F-B5078B8702E1}" type="presParOf" srcId="{F446453C-995D-4642-B41A-59ED6344AB10}" destId="{54D2FDE8-46BA-4A8D-805A-C811DFDD9AEB}" srcOrd="0" destOrd="0" presId="urn:microsoft.com/office/officeart/2008/layout/LinedList"/>
    <dgm:cxn modelId="{0D2D7441-0336-4C6B-9AA9-39344A2E0007}" type="presParOf" srcId="{F446453C-995D-4642-B41A-59ED6344AB10}" destId="{711D9AAA-CCF4-45A9-ABFF-02840E3F8CBB}" srcOrd="1" destOrd="0" presId="urn:microsoft.com/office/officeart/2008/layout/LinedList"/>
    <dgm:cxn modelId="{69A09869-532F-4CD6-A26F-E70C1835CFE8}" type="presParOf" srcId="{711D9AAA-CCF4-45A9-ABFF-02840E3F8CBB}" destId="{D5B128C4-966E-4C56-9CDE-5BC46C6226AF}" srcOrd="0" destOrd="0" presId="urn:microsoft.com/office/officeart/2008/layout/LinedList"/>
    <dgm:cxn modelId="{6C79C342-4A7B-415A-BD29-EB0230CB5ACF}" type="presParOf" srcId="{711D9AAA-CCF4-45A9-ABFF-02840E3F8CBB}" destId="{DBFD079A-C802-45FD-A27D-89531112513D}" srcOrd="1" destOrd="0" presId="urn:microsoft.com/office/officeart/2008/layout/LinedList"/>
    <dgm:cxn modelId="{4409761E-793E-40BD-A46A-601C2625E132}" type="presParOf" srcId="{F446453C-995D-4642-B41A-59ED6344AB10}" destId="{CA6E65A8-595C-4EAD-8F5D-62D5ACE9B31E}" srcOrd="2" destOrd="0" presId="urn:microsoft.com/office/officeart/2008/layout/LinedList"/>
    <dgm:cxn modelId="{8DA8D3C7-72F2-4B2D-8F99-84DE4D6C2888}" type="presParOf" srcId="{F446453C-995D-4642-B41A-59ED6344AB10}" destId="{7EE66948-F92B-4845-8B87-02669E774317}" srcOrd="3" destOrd="0" presId="urn:microsoft.com/office/officeart/2008/layout/LinedList"/>
    <dgm:cxn modelId="{4A760526-D404-4EB6-A056-9ED9BCE1F342}" type="presParOf" srcId="{7EE66948-F92B-4845-8B87-02669E774317}" destId="{EF955B8F-CA53-48E7-95A7-1696FF6F5BA7}" srcOrd="0" destOrd="0" presId="urn:microsoft.com/office/officeart/2008/layout/LinedList"/>
    <dgm:cxn modelId="{8ED97E35-2551-482E-8501-AB26141A6121}" type="presParOf" srcId="{7EE66948-F92B-4845-8B87-02669E774317}" destId="{DE1A6293-E57F-4197-8256-63DB92C58728}" srcOrd="1" destOrd="0" presId="urn:microsoft.com/office/officeart/2008/layout/LinedList"/>
    <dgm:cxn modelId="{F8BAB733-756D-4ACA-9441-712AEE742F99}" type="presParOf" srcId="{F446453C-995D-4642-B41A-59ED6344AB10}" destId="{0FB24C48-6CB1-408E-BB5F-0520592DF371}" srcOrd="4" destOrd="0" presId="urn:microsoft.com/office/officeart/2008/layout/LinedList"/>
    <dgm:cxn modelId="{3D6CC683-F57C-4A39-9A84-65DB6C69A2DD}" type="presParOf" srcId="{F446453C-995D-4642-B41A-59ED6344AB10}" destId="{B78BE1F4-E16B-4325-8EAB-A107A4B6585D}" srcOrd="5" destOrd="0" presId="urn:microsoft.com/office/officeart/2008/layout/LinedList"/>
    <dgm:cxn modelId="{24250442-EE68-43E0-B13F-E703328ADB05}" type="presParOf" srcId="{B78BE1F4-E16B-4325-8EAB-A107A4B6585D}" destId="{E774C913-8501-4618-80A5-A627DDDE1FAB}" srcOrd="0" destOrd="0" presId="urn:microsoft.com/office/officeart/2008/layout/LinedList"/>
    <dgm:cxn modelId="{9AA234B9-EB6D-4A6B-B2A1-85B446E7E636}" type="presParOf" srcId="{B78BE1F4-E16B-4325-8EAB-A107A4B6585D}" destId="{1DB4C39B-351A-4856-AC97-5A8D6B44D413}" srcOrd="1" destOrd="0" presId="urn:microsoft.com/office/officeart/2008/layout/LinedList"/>
    <dgm:cxn modelId="{455D3914-B00A-4345-A28F-037711922267}" type="presParOf" srcId="{F446453C-995D-4642-B41A-59ED6344AB10}" destId="{EA09E6F6-196D-4F6E-BADE-0E31C708B064}" srcOrd="6" destOrd="0" presId="urn:microsoft.com/office/officeart/2008/layout/LinedList"/>
    <dgm:cxn modelId="{97ADE095-D809-47FD-960B-3245C63AE2EE}" type="presParOf" srcId="{F446453C-995D-4642-B41A-59ED6344AB10}" destId="{D878FE2A-F7DD-4A3A-908B-0D9E45962954}" srcOrd="7" destOrd="0" presId="urn:microsoft.com/office/officeart/2008/layout/LinedList"/>
    <dgm:cxn modelId="{AA90F5D9-FAE0-436A-9F6E-0FB5A3153026}" type="presParOf" srcId="{D878FE2A-F7DD-4A3A-908B-0D9E45962954}" destId="{304C6A17-EA37-4137-A7CD-A456F2D498FA}" srcOrd="0" destOrd="0" presId="urn:microsoft.com/office/officeart/2008/layout/LinedList"/>
    <dgm:cxn modelId="{126444F3-3C2D-4EF5-A1FC-D80FE1C9F84B}" type="presParOf" srcId="{D878FE2A-F7DD-4A3A-908B-0D9E45962954}" destId="{92B77F08-2196-4C47-83B2-BE10D01A0A22}" srcOrd="1" destOrd="0" presId="urn:microsoft.com/office/officeart/2008/layout/LinedList"/>
    <dgm:cxn modelId="{BC88471A-0902-4248-930A-5527DEBD4714}" type="presParOf" srcId="{F446453C-995D-4642-B41A-59ED6344AB10}" destId="{4E789C05-AE81-4748-89EC-C2483E199D05}" srcOrd="8" destOrd="0" presId="urn:microsoft.com/office/officeart/2008/layout/LinedList"/>
    <dgm:cxn modelId="{5BA0743D-EDF7-44AF-9AB3-C9BB7CA29C7A}" type="presParOf" srcId="{F446453C-995D-4642-B41A-59ED6344AB10}" destId="{4D0743EF-5116-4785-BC5B-3FA765DF5C98}" srcOrd="9" destOrd="0" presId="urn:microsoft.com/office/officeart/2008/layout/LinedList"/>
    <dgm:cxn modelId="{68987DDA-D4AC-41F0-B060-7C39DDF74B1C}" type="presParOf" srcId="{4D0743EF-5116-4785-BC5B-3FA765DF5C98}" destId="{C3BD5626-5420-44D5-A0C2-344E211651B1}" srcOrd="0" destOrd="0" presId="urn:microsoft.com/office/officeart/2008/layout/LinedList"/>
    <dgm:cxn modelId="{98561888-FF9F-4FC8-B515-2C0BF852E385}" type="presParOf" srcId="{4D0743EF-5116-4785-BC5B-3FA765DF5C98}" destId="{0806CBCF-2A1C-40A4-B09C-89F678605295}" srcOrd="1" destOrd="0" presId="urn:microsoft.com/office/officeart/2008/layout/LinedList"/>
    <dgm:cxn modelId="{A808B9D4-3A5A-4810-A010-5751105F61B0}" type="presParOf" srcId="{F446453C-995D-4642-B41A-59ED6344AB10}" destId="{6BEC8C10-4902-4DF9-8709-1E69B6371CE4}" srcOrd="10" destOrd="0" presId="urn:microsoft.com/office/officeart/2008/layout/LinedList"/>
    <dgm:cxn modelId="{104BDF38-13BD-4524-8CF7-0B686472A2A4}" type="presParOf" srcId="{F446453C-995D-4642-B41A-59ED6344AB10}" destId="{1F3D5D75-D850-4B39-9198-01A4898BEF71}" srcOrd="11" destOrd="0" presId="urn:microsoft.com/office/officeart/2008/layout/LinedList"/>
    <dgm:cxn modelId="{D02B5EB2-5EFD-4B2C-A2EC-85F633B7DD37}" type="presParOf" srcId="{1F3D5D75-D850-4B39-9198-01A4898BEF71}" destId="{0B6D2EBB-6B94-4FC5-A49A-6F08F9856399}" srcOrd="0" destOrd="0" presId="urn:microsoft.com/office/officeart/2008/layout/LinedList"/>
    <dgm:cxn modelId="{1240C730-93C5-4241-915F-CD26E3225A4A}" type="presParOf" srcId="{1F3D5D75-D850-4B39-9198-01A4898BEF71}" destId="{383FA8DD-3232-418C-A712-9AB22BF72992}" srcOrd="1" destOrd="0" presId="urn:microsoft.com/office/officeart/2008/layout/LinedList"/>
    <dgm:cxn modelId="{48279B1E-EA85-44A1-A2FB-3B01337A2FFB}" type="presParOf" srcId="{F446453C-995D-4642-B41A-59ED6344AB10}" destId="{977EE357-B178-4E46-9882-7FD2D682E75C}" srcOrd="12" destOrd="0" presId="urn:microsoft.com/office/officeart/2008/layout/LinedList"/>
    <dgm:cxn modelId="{0621DA39-6C87-4E4F-A4AE-CEE8EDB25DC2}" type="presParOf" srcId="{F446453C-995D-4642-B41A-59ED6344AB10}" destId="{09727240-48D6-4D53-BEC8-E4AC91B380AD}" srcOrd="13" destOrd="0" presId="urn:microsoft.com/office/officeart/2008/layout/LinedList"/>
    <dgm:cxn modelId="{8D5CB853-F389-4118-BF06-B5BF95262753}" type="presParOf" srcId="{09727240-48D6-4D53-BEC8-E4AC91B380AD}" destId="{0955384F-9A6F-4784-A746-127F9B90B050}" srcOrd="0" destOrd="0" presId="urn:microsoft.com/office/officeart/2008/layout/LinedList"/>
    <dgm:cxn modelId="{062E1B21-3FAC-4DFA-A2B2-9387F2B5146F}" type="presParOf" srcId="{09727240-48D6-4D53-BEC8-E4AC91B380AD}" destId="{9697FFD6-58E9-4167-A81C-5B3BD384EE0A}" srcOrd="1" destOrd="0" presId="urn:microsoft.com/office/officeart/2008/layout/LinedList"/>
    <dgm:cxn modelId="{44DD37E1-E6E1-4C66-A736-F34F38B4FA4C}" type="presParOf" srcId="{F446453C-995D-4642-B41A-59ED6344AB10}" destId="{C11EBBCD-F661-430B-B60B-AA55C3EF309C}" srcOrd="14" destOrd="0" presId="urn:microsoft.com/office/officeart/2008/layout/LinedList"/>
    <dgm:cxn modelId="{115A474A-0BD3-4D74-A02A-8343C524FB57}" type="presParOf" srcId="{F446453C-995D-4642-B41A-59ED6344AB10}" destId="{BF6DED05-F789-4B80-B273-C2F3E5D3C769}" srcOrd="15" destOrd="0" presId="urn:microsoft.com/office/officeart/2008/layout/LinedList"/>
    <dgm:cxn modelId="{416A8BA9-60A0-4989-96A6-4DAB583A0EF8}" type="presParOf" srcId="{BF6DED05-F789-4B80-B273-C2F3E5D3C769}" destId="{3CFA86CD-F746-4187-BC6D-F080092F9678}" srcOrd="0" destOrd="0" presId="urn:microsoft.com/office/officeart/2008/layout/LinedList"/>
    <dgm:cxn modelId="{45B60402-F805-4A35-8922-C173BA548B9E}" type="presParOf" srcId="{BF6DED05-F789-4B80-B273-C2F3E5D3C769}" destId="{C79747C7-8097-4A36-9547-F2B7EA1718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BA5339-4804-4CCB-9621-C79467AB926B}" type="doc">
      <dgm:prSet loTypeId="urn:microsoft.com/office/officeart/2018/layout/CircleProcess" loCatId="simpleprocesssa" qsTypeId="urn:microsoft.com/office/officeart/2005/8/quickstyle/simple1" qsCatId="simple" csTypeId="urn:microsoft.com/office/officeart/2005/8/colors/colorful1" csCatId="colorful"/>
      <dgm:spPr/>
      <dgm:t>
        <a:bodyPr/>
        <a:lstStyle/>
        <a:p>
          <a:endParaRPr lang="en-US"/>
        </a:p>
      </dgm:t>
    </dgm:pt>
    <dgm:pt modelId="{5C7D9CF6-708F-44A7-B552-8DBE8595A802}">
      <dgm:prSet/>
      <dgm:spPr/>
      <dgm:t>
        <a:bodyPr/>
        <a:lstStyle/>
        <a:p>
          <a:r>
            <a:rPr lang="ar-EG"/>
            <a:t>وآخر دعوانا أن الحمد لله رب العالمين</a:t>
          </a:r>
          <a:endParaRPr lang="en-US"/>
        </a:p>
      </dgm:t>
    </dgm:pt>
    <dgm:pt modelId="{E07BF83E-5C0F-4F14-9DBC-76961A09BA27}" type="parTrans" cxnId="{20C5448F-0751-4735-95A6-BA4A77446640}">
      <dgm:prSet/>
      <dgm:spPr/>
      <dgm:t>
        <a:bodyPr/>
        <a:lstStyle/>
        <a:p>
          <a:endParaRPr lang="en-US"/>
        </a:p>
      </dgm:t>
    </dgm:pt>
    <dgm:pt modelId="{47EC1108-5E91-4456-8817-303D4CEFA9D7}" type="sibTrans" cxnId="{20C5448F-0751-4735-95A6-BA4A77446640}">
      <dgm:prSet/>
      <dgm:spPr/>
      <dgm:t>
        <a:bodyPr/>
        <a:lstStyle/>
        <a:p>
          <a:endParaRPr lang="en-US"/>
        </a:p>
      </dgm:t>
    </dgm:pt>
    <dgm:pt modelId="{15416DF4-DC14-4937-A3DD-D2A229F4A998}">
      <dgm:prSet/>
      <dgm:spPr/>
      <dgm:t>
        <a:bodyPr/>
        <a:lstStyle/>
        <a:p>
          <a:r>
            <a:rPr lang="ar-EG" dirty="0"/>
            <a:t>وشكر لحسن الاستماع </a:t>
          </a:r>
          <a:endParaRPr lang="en-US" dirty="0"/>
        </a:p>
      </dgm:t>
    </dgm:pt>
    <dgm:pt modelId="{6027F71E-D9B2-435F-BFFC-262149FBA368}" type="parTrans" cxnId="{1E5A3ADA-27AA-4313-8764-BDB160CE0083}">
      <dgm:prSet/>
      <dgm:spPr/>
      <dgm:t>
        <a:bodyPr/>
        <a:lstStyle/>
        <a:p>
          <a:endParaRPr lang="en-US"/>
        </a:p>
      </dgm:t>
    </dgm:pt>
    <dgm:pt modelId="{10CFD113-6E96-4F5A-8283-4CC9B19E4D6E}" type="sibTrans" cxnId="{1E5A3ADA-27AA-4313-8764-BDB160CE0083}">
      <dgm:prSet/>
      <dgm:spPr/>
      <dgm:t>
        <a:bodyPr/>
        <a:lstStyle/>
        <a:p>
          <a:endParaRPr lang="en-US"/>
        </a:p>
      </dgm:t>
    </dgm:pt>
    <dgm:pt modelId="{9FB0F112-639C-4681-B669-907D6ACD6141}" type="pres">
      <dgm:prSet presAssocID="{C8BA5339-4804-4CCB-9621-C79467AB926B}" presName="Name0" presStyleCnt="0">
        <dgm:presLayoutVars>
          <dgm:chMax val="11"/>
          <dgm:chPref val="11"/>
          <dgm:dir/>
          <dgm:resizeHandles/>
        </dgm:presLayoutVars>
      </dgm:prSet>
      <dgm:spPr/>
    </dgm:pt>
    <dgm:pt modelId="{B2F5AA6A-D3BA-4884-8D7C-D52EE2F8013D}" type="pres">
      <dgm:prSet presAssocID="{15416DF4-DC14-4937-A3DD-D2A229F4A998}" presName="Accent2" presStyleCnt="0"/>
      <dgm:spPr/>
    </dgm:pt>
    <dgm:pt modelId="{4BE76773-AD74-4856-9F00-03F80C843BE9}" type="pres">
      <dgm:prSet presAssocID="{15416DF4-DC14-4937-A3DD-D2A229F4A998}" presName="Accent" presStyleLbl="node1" presStyleIdx="0" presStyleCnt="4"/>
      <dgm:spPr/>
    </dgm:pt>
    <dgm:pt modelId="{A2F92F8A-082B-47CE-8852-A9A41087184E}" type="pres">
      <dgm:prSet presAssocID="{15416DF4-DC14-4937-A3DD-D2A229F4A998}" presName="ParentBackground2" presStyleCnt="0"/>
      <dgm:spPr/>
    </dgm:pt>
    <dgm:pt modelId="{A633ECA3-7A36-45FE-BE79-F3D3880B8A2E}" type="pres">
      <dgm:prSet presAssocID="{15416DF4-DC14-4937-A3DD-D2A229F4A998}" presName="ParentBackground" presStyleLbl="node1" presStyleIdx="1" presStyleCnt="4"/>
      <dgm:spPr/>
    </dgm:pt>
    <dgm:pt modelId="{B668F6F2-9326-4955-9114-6FF14F282741}" type="pres">
      <dgm:prSet presAssocID="{15416DF4-DC14-4937-A3DD-D2A229F4A998}" presName="Parent2" presStyleLbl="fgAcc0" presStyleIdx="0" presStyleCnt="0">
        <dgm:presLayoutVars>
          <dgm:chMax val="1"/>
          <dgm:chPref val="1"/>
          <dgm:bulletEnabled val="1"/>
        </dgm:presLayoutVars>
      </dgm:prSet>
      <dgm:spPr/>
    </dgm:pt>
    <dgm:pt modelId="{2FF0377D-E96F-4AE4-91EA-19B9B8D86F7C}" type="pres">
      <dgm:prSet presAssocID="{5C7D9CF6-708F-44A7-B552-8DBE8595A802}" presName="Accent1" presStyleCnt="0"/>
      <dgm:spPr/>
    </dgm:pt>
    <dgm:pt modelId="{E56AAD2C-AE9E-4067-B711-80152688EA79}" type="pres">
      <dgm:prSet presAssocID="{5C7D9CF6-708F-44A7-B552-8DBE8595A802}" presName="Accent" presStyleLbl="node1" presStyleIdx="2" presStyleCnt="4"/>
      <dgm:spPr/>
    </dgm:pt>
    <dgm:pt modelId="{8DBC59B1-3361-423F-A22E-0CBBCA821172}" type="pres">
      <dgm:prSet presAssocID="{5C7D9CF6-708F-44A7-B552-8DBE8595A802}" presName="ParentBackground1" presStyleCnt="0"/>
      <dgm:spPr/>
    </dgm:pt>
    <dgm:pt modelId="{25086EBF-BDD9-4CCD-ABAE-A6B6B00EFB9B}" type="pres">
      <dgm:prSet presAssocID="{5C7D9CF6-708F-44A7-B552-8DBE8595A802}" presName="ParentBackground" presStyleLbl="node1" presStyleIdx="3" presStyleCnt="4"/>
      <dgm:spPr/>
    </dgm:pt>
    <dgm:pt modelId="{707B0CD1-1979-469F-9EA1-9FDB4503DC0A}" type="pres">
      <dgm:prSet presAssocID="{5C7D9CF6-708F-44A7-B552-8DBE8595A802}" presName="Parent1" presStyleLbl="fgAcc0" presStyleIdx="0" presStyleCnt="0">
        <dgm:presLayoutVars>
          <dgm:chMax val="1"/>
          <dgm:chPref val="1"/>
          <dgm:bulletEnabled val="1"/>
        </dgm:presLayoutVars>
      </dgm:prSet>
      <dgm:spPr/>
    </dgm:pt>
  </dgm:ptLst>
  <dgm:cxnLst>
    <dgm:cxn modelId="{20F0BB01-2199-43E2-B734-45CDA93F25B8}" type="presOf" srcId="{15416DF4-DC14-4937-A3DD-D2A229F4A998}" destId="{A633ECA3-7A36-45FE-BE79-F3D3880B8A2E}" srcOrd="0" destOrd="0" presId="urn:microsoft.com/office/officeart/2018/layout/CircleProcess"/>
    <dgm:cxn modelId="{0FBF7049-40C9-43CE-9EC7-0DA3AF29994C}" type="presOf" srcId="{5C7D9CF6-708F-44A7-B552-8DBE8595A802}" destId="{25086EBF-BDD9-4CCD-ABAE-A6B6B00EFB9B}" srcOrd="0" destOrd="0" presId="urn:microsoft.com/office/officeart/2018/layout/CircleProcess"/>
    <dgm:cxn modelId="{20C5448F-0751-4735-95A6-BA4A77446640}" srcId="{C8BA5339-4804-4CCB-9621-C79467AB926B}" destId="{5C7D9CF6-708F-44A7-B552-8DBE8595A802}" srcOrd="0" destOrd="0" parTransId="{E07BF83E-5C0F-4F14-9DBC-76961A09BA27}" sibTransId="{47EC1108-5E91-4456-8817-303D4CEFA9D7}"/>
    <dgm:cxn modelId="{9FDCBFB5-81F5-4A32-989C-2AF8CE18B143}" type="presOf" srcId="{C8BA5339-4804-4CCB-9621-C79467AB926B}" destId="{9FB0F112-639C-4681-B669-907D6ACD6141}" srcOrd="0" destOrd="0" presId="urn:microsoft.com/office/officeart/2018/layout/CircleProcess"/>
    <dgm:cxn modelId="{646B44D8-26CE-4254-9CC1-EA197DC22E58}" type="presOf" srcId="{5C7D9CF6-708F-44A7-B552-8DBE8595A802}" destId="{707B0CD1-1979-469F-9EA1-9FDB4503DC0A}" srcOrd="1" destOrd="0" presId="urn:microsoft.com/office/officeart/2018/layout/CircleProcess"/>
    <dgm:cxn modelId="{1E5A3ADA-27AA-4313-8764-BDB160CE0083}" srcId="{C8BA5339-4804-4CCB-9621-C79467AB926B}" destId="{15416DF4-DC14-4937-A3DD-D2A229F4A998}" srcOrd="1" destOrd="0" parTransId="{6027F71E-D9B2-435F-BFFC-262149FBA368}" sibTransId="{10CFD113-6E96-4F5A-8283-4CC9B19E4D6E}"/>
    <dgm:cxn modelId="{AF1338FC-1BD6-4FC5-97E1-5053ADF8F19F}" type="presOf" srcId="{15416DF4-DC14-4937-A3DD-D2A229F4A998}" destId="{B668F6F2-9326-4955-9114-6FF14F282741}" srcOrd="1" destOrd="0" presId="urn:microsoft.com/office/officeart/2018/layout/CircleProcess"/>
    <dgm:cxn modelId="{A073B03F-2266-488B-838F-505DB1B1BE74}" type="presParOf" srcId="{9FB0F112-639C-4681-B669-907D6ACD6141}" destId="{B2F5AA6A-D3BA-4884-8D7C-D52EE2F8013D}" srcOrd="0" destOrd="0" presId="urn:microsoft.com/office/officeart/2018/layout/CircleProcess"/>
    <dgm:cxn modelId="{E1FCB1B1-124D-4656-A2A1-3EF707175DBF}" type="presParOf" srcId="{B2F5AA6A-D3BA-4884-8D7C-D52EE2F8013D}" destId="{4BE76773-AD74-4856-9F00-03F80C843BE9}" srcOrd="0" destOrd="0" presId="urn:microsoft.com/office/officeart/2018/layout/CircleProcess"/>
    <dgm:cxn modelId="{A2A4ED1A-9087-43C8-8400-9B3ECB80A19E}" type="presParOf" srcId="{9FB0F112-639C-4681-B669-907D6ACD6141}" destId="{A2F92F8A-082B-47CE-8852-A9A41087184E}" srcOrd="1" destOrd="0" presId="urn:microsoft.com/office/officeart/2018/layout/CircleProcess"/>
    <dgm:cxn modelId="{3571072E-75A3-454A-A916-C375C0DBE05C}" type="presParOf" srcId="{A2F92F8A-082B-47CE-8852-A9A41087184E}" destId="{A633ECA3-7A36-45FE-BE79-F3D3880B8A2E}" srcOrd="0" destOrd="0" presId="urn:microsoft.com/office/officeart/2018/layout/CircleProcess"/>
    <dgm:cxn modelId="{5F332F46-E716-43D8-B373-990C4ED3728A}" type="presParOf" srcId="{9FB0F112-639C-4681-B669-907D6ACD6141}" destId="{B668F6F2-9326-4955-9114-6FF14F282741}" srcOrd="2" destOrd="0" presId="urn:microsoft.com/office/officeart/2018/layout/CircleProcess"/>
    <dgm:cxn modelId="{4143C2F7-6B7A-490A-8E3F-7395F6B0F79B}" type="presParOf" srcId="{9FB0F112-639C-4681-B669-907D6ACD6141}" destId="{2FF0377D-E96F-4AE4-91EA-19B9B8D86F7C}" srcOrd="3" destOrd="0" presId="urn:microsoft.com/office/officeart/2018/layout/CircleProcess"/>
    <dgm:cxn modelId="{575BA2D5-99CB-4E1C-81F4-5EEFB7A9C8D2}" type="presParOf" srcId="{2FF0377D-E96F-4AE4-91EA-19B9B8D86F7C}" destId="{E56AAD2C-AE9E-4067-B711-80152688EA79}" srcOrd="0" destOrd="0" presId="urn:microsoft.com/office/officeart/2018/layout/CircleProcess"/>
    <dgm:cxn modelId="{FB696174-4DFA-4D02-9CCA-8534C7931E46}" type="presParOf" srcId="{9FB0F112-639C-4681-B669-907D6ACD6141}" destId="{8DBC59B1-3361-423F-A22E-0CBBCA821172}" srcOrd="4" destOrd="0" presId="urn:microsoft.com/office/officeart/2018/layout/CircleProcess"/>
    <dgm:cxn modelId="{B344720F-A90E-4961-BD45-F33B41D5F8C4}" type="presParOf" srcId="{8DBC59B1-3361-423F-A22E-0CBBCA821172}" destId="{25086EBF-BDD9-4CCD-ABAE-A6B6B00EFB9B}" srcOrd="0" destOrd="0" presId="urn:microsoft.com/office/officeart/2018/layout/CircleProcess"/>
    <dgm:cxn modelId="{D54BA69A-2C35-46CE-8085-F369470472D3}" type="presParOf" srcId="{9FB0F112-639C-4681-B669-907D6ACD6141}" destId="{707B0CD1-1979-469F-9EA1-9FDB4503DC0A}" srcOrd="5"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2FDE8-46BA-4A8D-805A-C811DFDD9AEB}">
      <dsp:nvSpPr>
        <dsp:cNvPr id="0" name=""/>
        <dsp:cNvSpPr/>
      </dsp:nvSpPr>
      <dsp:spPr>
        <a:xfrm>
          <a:off x="0" y="1839"/>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128C4-966E-4C56-9CDE-5BC46C6226AF}">
      <dsp:nvSpPr>
        <dsp:cNvPr id="0" name=""/>
        <dsp:cNvSpPr/>
      </dsp:nvSpPr>
      <dsp:spPr>
        <a:xfrm>
          <a:off x="0" y="1839"/>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1839"/>
        <a:ext cx="8178403" cy="303981"/>
      </dsp:txXfrm>
    </dsp:sp>
    <dsp:sp modelId="{CA6E65A8-595C-4EAD-8F5D-62D5ACE9B31E}">
      <dsp:nvSpPr>
        <dsp:cNvPr id="0" name=""/>
        <dsp:cNvSpPr/>
      </dsp:nvSpPr>
      <dsp:spPr>
        <a:xfrm>
          <a:off x="0" y="305821"/>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55B8F-CA53-48E7-95A7-1696FF6F5BA7}">
      <dsp:nvSpPr>
        <dsp:cNvPr id="0" name=""/>
        <dsp:cNvSpPr/>
      </dsp:nvSpPr>
      <dsp:spPr>
        <a:xfrm>
          <a:off x="0" y="305821"/>
          <a:ext cx="8170416" cy="66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en-MY" sz="2800" b="1" kern="1200" dirty="0">
              <a:latin typeface="Arabic Typesetting" panose="03020402040406030203" pitchFamily="66" charset="-78"/>
              <a:cs typeface="Arabic Typesetting" panose="03020402040406030203" pitchFamily="66" charset="-78"/>
            </a:rPr>
            <a:t> </a:t>
          </a:r>
        </a:p>
      </dsp:txBody>
      <dsp:txXfrm>
        <a:off x="0" y="305821"/>
        <a:ext cx="8170416" cy="668762"/>
      </dsp:txXfrm>
    </dsp:sp>
    <dsp:sp modelId="{0FB24C48-6CB1-408E-BB5F-0520592DF371}">
      <dsp:nvSpPr>
        <dsp:cNvPr id="0" name=""/>
        <dsp:cNvSpPr/>
      </dsp:nvSpPr>
      <dsp:spPr>
        <a:xfrm>
          <a:off x="0" y="974583"/>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74C913-8501-4618-80A5-A627DDDE1FAB}">
      <dsp:nvSpPr>
        <dsp:cNvPr id="0" name=""/>
        <dsp:cNvSpPr/>
      </dsp:nvSpPr>
      <dsp:spPr>
        <a:xfrm>
          <a:off x="0" y="974583"/>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MY" sz="1400" b="1" kern="1200" dirty="0">
            <a:latin typeface="Arabic Typesetting" panose="03020402040406030203" pitchFamily="66" charset="-78"/>
            <a:cs typeface="Arabic Typesetting" panose="03020402040406030203" pitchFamily="66" charset="-78"/>
          </a:endParaRPr>
        </a:p>
      </dsp:txBody>
      <dsp:txXfrm>
        <a:off x="0" y="974583"/>
        <a:ext cx="8178403" cy="303981"/>
      </dsp:txXfrm>
    </dsp:sp>
    <dsp:sp modelId="{EA09E6F6-196D-4F6E-BADE-0E31C708B064}">
      <dsp:nvSpPr>
        <dsp:cNvPr id="0" name=""/>
        <dsp:cNvSpPr/>
      </dsp:nvSpPr>
      <dsp:spPr>
        <a:xfrm>
          <a:off x="0" y="1278565"/>
          <a:ext cx="817840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C6A17-EA37-4137-A7CD-A456F2D498FA}">
      <dsp:nvSpPr>
        <dsp:cNvPr id="0" name=""/>
        <dsp:cNvSpPr/>
      </dsp:nvSpPr>
      <dsp:spPr>
        <a:xfrm>
          <a:off x="7986" y="857195"/>
          <a:ext cx="8170416" cy="359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1.</a:t>
          </a:r>
          <a:r>
            <a:rPr lang="en-MY" sz="2800" b="1" kern="1200" dirty="0">
              <a:solidFill>
                <a:schemeClr val="tx1"/>
              </a:solidFill>
              <a:latin typeface="Arabic Typesetting" panose="03020402040406030203" pitchFamily="66" charset="-78"/>
              <a:cs typeface="Arabic Typesetting" panose="03020402040406030203" pitchFamily="66" charset="-78"/>
            </a:rPr>
            <a:t> </a:t>
          </a:r>
          <a:r>
            <a:rPr lang="ar-EG" sz="2800" b="1" kern="1200" dirty="0">
              <a:solidFill>
                <a:srgbClr val="FF0000"/>
              </a:solidFill>
              <a:latin typeface="Arabic Typesetting" panose="03020402040406030203" pitchFamily="66" charset="-78"/>
              <a:cs typeface="Arabic Typesetting" panose="03020402040406030203" pitchFamily="66" charset="-78"/>
            </a:rPr>
            <a:t>التشخيص</a:t>
          </a:r>
          <a:r>
            <a:rPr lang="ar-EG" sz="2800" b="1" kern="1200" dirty="0">
              <a:solidFill>
                <a:schemeClr val="tx1"/>
              </a:solidFill>
              <a:latin typeface="Arabic Typesetting" panose="03020402040406030203" pitchFamily="66" charset="-78"/>
              <a:cs typeface="Arabic Typesetting" panose="03020402040406030203" pitchFamily="66" charset="-78"/>
            </a:rPr>
            <a:t>: يعد تقويم التقدم الدراسي للطلبة مظهرا أساسيا من مظاهر عمل المعلم، فتوضيح مكانة الطالب بالنسبة إلى المنهج الدراسي، وبالنسبة إلى أقرانه، وكذلك كيفية تقدمه نحو تحقيق الأهداف أو المستويات المحددة المرجوة يُعد من الأمور المهمة للتدريس الفاعل والتعلم المثمر</a:t>
          </a:r>
        </a:p>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2</a:t>
          </a:r>
          <a:r>
            <a:rPr lang="ar-EG" sz="2800" b="1" kern="1200" dirty="0">
              <a:solidFill>
                <a:srgbClr val="FF0000"/>
              </a:solidFill>
              <a:latin typeface="Arabic Typesetting" panose="03020402040406030203" pitchFamily="66" charset="-78"/>
              <a:cs typeface="Arabic Typesetting" panose="03020402040406030203" pitchFamily="66" charset="-78"/>
            </a:rPr>
            <a:t>. استثارة الدافعية للتعلم</a:t>
          </a:r>
          <a:r>
            <a:rPr lang="ar-EG" sz="2800" b="1" kern="1200" dirty="0">
              <a:solidFill>
                <a:schemeClr val="tx1"/>
              </a:solidFill>
              <a:latin typeface="Arabic Typesetting" panose="03020402040406030203" pitchFamily="66" charset="-78"/>
              <a:cs typeface="Arabic Typesetting" panose="03020402040406030203" pitchFamily="66" charset="-78"/>
            </a:rPr>
            <a:t>: يسعى الطلبة في غالبية الأحيان إلى إحراز تقدم في دراستهم، والحصول على تقديرات مرتفعة في الاختبارات التحصيأتي:ة؛ ولذلك، فإنهم يبذلون مزيدا من الجهد لإعداد أنفسهم للاختبارات مقدما، ويعتمد استذكارهم على نوعية الاختبار، وماذا يقيس،. فإذا كان الاختبار يقيس استدعاء المعلومات فقط، فإنهم يحاولون إجراء ترميز للمعلومات من أجل تخزينها في ذاكرتهم بحيث يسهل عليهم استرجاعها؛ أما إذا كان الاختبار يتطلب توظيف واستخدام المعلومات، فإنهم سيدركون أن الحفظ لن يكون مفيدا أو فاعلا في إحراز النجاح، وبذلك تزداد دافعيتهم للتعلم المتعمق بدلا من التعلم السطحي للمادة الدراسية.</a:t>
          </a:r>
        </a:p>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3. </a:t>
          </a:r>
          <a:r>
            <a:rPr lang="ar-EG" sz="2800" b="1" kern="1200" dirty="0">
              <a:solidFill>
                <a:srgbClr val="FF0000"/>
              </a:solidFill>
              <a:latin typeface="Arabic Typesetting" panose="03020402040406030203" pitchFamily="66" charset="-78"/>
              <a:cs typeface="Arabic Typesetting" panose="03020402040406030203" pitchFamily="66" charset="-78"/>
            </a:rPr>
            <a:t>تعزيز التقويم الذاتي:  </a:t>
          </a:r>
          <a:r>
            <a:rPr lang="ar-EG" sz="2800" b="1" kern="1200" dirty="0">
              <a:solidFill>
                <a:schemeClr val="tx1"/>
              </a:solidFill>
              <a:latin typeface="Arabic Typesetting" panose="03020402040406030203" pitchFamily="66" charset="-78"/>
              <a:cs typeface="Arabic Typesetting" panose="03020402040406030203" pitchFamily="66" charset="-78"/>
            </a:rPr>
            <a:t>يسترشد المعلم بنتائج تقويم طلابه في توجيه العملية التدريسية، وتحسين أدائه. ويتعلم الطالب كيفية تقويم أعماله ذاتيا دون عون خارجي، فمن خلال التقويم الذاتي، ربما يستطيع الطالب تصحيح بعض أخطائه بسرعة، وتجنب الإجابات غير الملائمة، فالتقويم الذاتي يُعد هدفا تسعى العملية التعليمية إلى تحقيقه تدريجيا.</a:t>
          </a:r>
        </a:p>
        <a:p>
          <a:pPr marL="0" lvl="0" indent="0" algn="just" defTabSz="1244600" rtl="1">
            <a:lnSpc>
              <a:spcPct val="90000"/>
            </a:lnSpc>
            <a:spcBef>
              <a:spcPct val="0"/>
            </a:spcBef>
            <a:spcAft>
              <a:spcPct val="35000"/>
            </a:spcAft>
            <a:buNone/>
          </a:pP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just" defTabSz="1244600" rtl="1">
            <a:lnSpc>
              <a:spcPct val="90000"/>
            </a:lnSpc>
            <a:spcBef>
              <a:spcPct val="0"/>
            </a:spcBef>
            <a:spcAft>
              <a:spcPct val="35000"/>
            </a:spcAft>
            <a:buNone/>
          </a:pPr>
          <a:r>
            <a:rPr lang="ar-EG" sz="2400" b="1" kern="1200" dirty="0">
              <a:solidFill>
                <a:schemeClr val="tx1"/>
              </a:solidFill>
              <a:latin typeface="Arabic Typesetting" panose="03020402040406030203" pitchFamily="66" charset="-78"/>
              <a:cs typeface="Arabic Typesetting" panose="03020402040406030203" pitchFamily="66" charset="-78"/>
            </a:rPr>
            <a:t>.	</a:t>
          </a:r>
          <a:r>
            <a:rPr lang="en-MY" sz="2800" b="1" kern="1200" dirty="0">
              <a:solidFill>
                <a:schemeClr val="tx1"/>
              </a:solidFill>
              <a:latin typeface="Arabic Typesetting" panose="03020402040406030203" pitchFamily="66" charset="-78"/>
              <a:cs typeface="Arabic Typesetting" panose="03020402040406030203" pitchFamily="66" charset="-78"/>
            </a:rPr>
            <a:t> </a:t>
          </a:r>
        </a:p>
        <a:p>
          <a:pPr marL="0" lvl="0" indent="0" algn="l" defTabSz="1244600" rtl="1">
            <a:lnSpc>
              <a:spcPct val="90000"/>
            </a:lnSpc>
            <a:spcBef>
              <a:spcPct val="0"/>
            </a:spcBef>
            <a:spcAft>
              <a:spcPct val="35000"/>
            </a:spcAft>
            <a:buNone/>
          </a:pPr>
          <a:endParaRPr lang="en-MY" sz="2000" b="1" kern="1200" dirty="0">
            <a:solidFill>
              <a:schemeClr val="tx1"/>
            </a:solidFill>
            <a:latin typeface="Arabic Typesetting" panose="03020402040406030203" pitchFamily="66" charset="-78"/>
            <a:cs typeface="Arabic Typesetting" panose="03020402040406030203" pitchFamily="66" charset="-78"/>
          </a:endParaRPr>
        </a:p>
      </dsp:txBody>
      <dsp:txXfrm>
        <a:off x="7986" y="857195"/>
        <a:ext cx="8170416" cy="3599669"/>
      </dsp:txXfrm>
    </dsp:sp>
    <dsp:sp modelId="{4E789C05-AE81-4748-89EC-C2483E199D05}">
      <dsp:nvSpPr>
        <dsp:cNvPr id="0" name=""/>
        <dsp:cNvSpPr/>
      </dsp:nvSpPr>
      <dsp:spPr>
        <a:xfrm>
          <a:off x="0" y="4323140"/>
          <a:ext cx="8178403"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BD5626-5420-44D5-A0C2-344E211651B1}">
      <dsp:nvSpPr>
        <dsp:cNvPr id="0" name=""/>
        <dsp:cNvSpPr/>
      </dsp:nvSpPr>
      <dsp:spPr>
        <a:xfrm>
          <a:off x="0" y="4292811"/>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MY" sz="1600" b="1" kern="1200" dirty="0">
            <a:solidFill>
              <a:schemeClr val="tx1"/>
            </a:solidFill>
            <a:latin typeface="Arabic Typesetting" panose="03020402040406030203" pitchFamily="66" charset="-78"/>
            <a:cs typeface="Arabic Typesetting" panose="03020402040406030203" pitchFamily="66" charset="-78"/>
          </a:endParaRPr>
        </a:p>
      </dsp:txBody>
      <dsp:txXfrm>
        <a:off x="0" y="4292811"/>
        <a:ext cx="8178403" cy="303981"/>
      </dsp:txXfrm>
    </dsp:sp>
    <dsp:sp modelId="{6BEC8C10-4902-4DF9-8709-1E69B6371CE4}">
      <dsp:nvSpPr>
        <dsp:cNvPr id="0" name=""/>
        <dsp:cNvSpPr/>
      </dsp:nvSpPr>
      <dsp:spPr>
        <a:xfrm>
          <a:off x="0" y="5182215"/>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6D2EBB-6B94-4FC5-A49A-6F08F9856399}">
      <dsp:nvSpPr>
        <dsp:cNvPr id="0" name=""/>
        <dsp:cNvSpPr/>
      </dsp:nvSpPr>
      <dsp:spPr>
        <a:xfrm>
          <a:off x="0" y="5182215"/>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solidFill>
                <a:schemeClr val="tx1"/>
              </a:solidFill>
            </a:rPr>
            <a:t>.</a:t>
          </a:r>
          <a:endParaRPr lang="en-US" sz="1400" b="1" kern="1200" dirty="0">
            <a:solidFill>
              <a:schemeClr val="tx1"/>
            </a:solidFill>
          </a:endParaRPr>
        </a:p>
      </dsp:txBody>
      <dsp:txXfrm>
        <a:off x="0" y="5182215"/>
        <a:ext cx="8178403" cy="303981"/>
      </dsp:txXfrm>
    </dsp:sp>
    <dsp:sp modelId="{977EE357-B178-4E46-9882-7FD2D682E75C}">
      <dsp:nvSpPr>
        <dsp:cNvPr id="0" name=""/>
        <dsp:cNvSpPr/>
      </dsp:nvSpPr>
      <dsp:spPr>
        <a:xfrm>
          <a:off x="0" y="5486197"/>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5384F-9A6F-4784-A746-127F9B90B050}">
      <dsp:nvSpPr>
        <dsp:cNvPr id="0" name=""/>
        <dsp:cNvSpPr/>
      </dsp:nvSpPr>
      <dsp:spPr>
        <a:xfrm>
          <a:off x="0" y="5486197"/>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5486197"/>
        <a:ext cx="8178403" cy="303981"/>
      </dsp:txXfrm>
    </dsp:sp>
    <dsp:sp modelId="{C11EBBCD-F661-430B-B60B-AA55C3EF309C}">
      <dsp:nvSpPr>
        <dsp:cNvPr id="0" name=""/>
        <dsp:cNvSpPr/>
      </dsp:nvSpPr>
      <dsp:spPr>
        <a:xfrm>
          <a:off x="0" y="5790178"/>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FA86CD-F746-4187-BC6D-F080092F9678}">
      <dsp:nvSpPr>
        <dsp:cNvPr id="0" name=""/>
        <dsp:cNvSpPr/>
      </dsp:nvSpPr>
      <dsp:spPr>
        <a:xfrm>
          <a:off x="0" y="5790178"/>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latin typeface="Arabic Typesetting" panose="03020402040406030203" pitchFamily="66" charset="-78"/>
              <a:cs typeface="Arabic Typesetting" panose="03020402040406030203" pitchFamily="66" charset="-78"/>
            </a:rPr>
            <a:t>. </a:t>
          </a:r>
          <a:endParaRPr lang="en-US" sz="1400" b="1" kern="1200" dirty="0">
            <a:latin typeface="Arabic Typesetting" panose="03020402040406030203" pitchFamily="66" charset="-78"/>
            <a:cs typeface="Arabic Typesetting" panose="03020402040406030203" pitchFamily="66" charset="-78"/>
          </a:endParaRPr>
        </a:p>
      </dsp:txBody>
      <dsp:txXfrm>
        <a:off x="0" y="5790178"/>
        <a:ext cx="8178403" cy="303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D2FDE8-46BA-4A8D-805A-C811DFDD9AEB}">
      <dsp:nvSpPr>
        <dsp:cNvPr id="0" name=""/>
        <dsp:cNvSpPr/>
      </dsp:nvSpPr>
      <dsp:spPr>
        <a:xfrm>
          <a:off x="0" y="1839"/>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B128C4-966E-4C56-9CDE-5BC46C6226AF}">
      <dsp:nvSpPr>
        <dsp:cNvPr id="0" name=""/>
        <dsp:cNvSpPr/>
      </dsp:nvSpPr>
      <dsp:spPr>
        <a:xfrm>
          <a:off x="0" y="1839"/>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1839"/>
        <a:ext cx="8178403" cy="303981"/>
      </dsp:txXfrm>
    </dsp:sp>
    <dsp:sp modelId="{CA6E65A8-595C-4EAD-8F5D-62D5ACE9B31E}">
      <dsp:nvSpPr>
        <dsp:cNvPr id="0" name=""/>
        <dsp:cNvSpPr/>
      </dsp:nvSpPr>
      <dsp:spPr>
        <a:xfrm>
          <a:off x="0" y="305821"/>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55B8F-CA53-48E7-95A7-1696FF6F5BA7}">
      <dsp:nvSpPr>
        <dsp:cNvPr id="0" name=""/>
        <dsp:cNvSpPr/>
      </dsp:nvSpPr>
      <dsp:spPr>
        <a:xfrm>
          <a:off x="0" y="305821"/>
          <a:ext cx="8170416" cy="668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en-MY" sz="2800" b="1" kern="1200" dirty="0">
              <a:latin typeface="Arabic Typesetting" panose="03020402040406030203" pitchFamily="66" charset="-78"/>
              <a:cs typeface="Arabic Typesetting" panose="03020402040406030203" pitchFamily="66" charset="-78"/>
            </a:rPr>
            <a:t> </a:t>
          </a:r>
        </a:p>
      </dsp:txBody>
      <dsp:txXfrm>
        <a:off x="0" y="305821"/>
        <a:ext cx="8170416" cy="668762"/>
      </dsp:txXfrm>
    </dsp:sp>
    <dsp:sp modelId="{0FB24C48-6CB1-408E-BB5F-0520592DF371}">
      <dsp:nvSpPr>
        <dsp:cNvPr id="0" name=""/>
        <dsp:cNvSpPr/>
      </dsp:nvSpPr>
      <dsp:spPr>
        <a:xfrm>
          <a:off x="0" y="974583"/>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74C913-8501-4618-80A5-A627DDDE1FAB}">
      <dsp:nvSpPr>
        <dsp:cNvPr id="0" name=""/>
        <dsp:cNvSpPr/>
      </dsp:nvSpPr>
      <dsp:spPr>
        <a:xfrm>
          <a:off x="0" y="974583"/>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endParaRPr lang="en-MY" sz="1400" b="1" kern="1200" dirty="0">
            <a:latin typeface="Arabic Typesetting" panose="03020402040406030203" pitchFamily="66" charset="-78"/>
            <a:cs typeface="Arabic Typesetting" panose="03020402040406030203" pitchFamily="66" charset="-78"/>
          </a:endParaRPr>
        </a:p>
      </dsp:txBody>
      <dsp:txXfrm>
        <a:off x="0" y="974583"/>
        <a:ext cx="8178403" cy="303981"/>
      </dsp:txXfrm>
    </dsp:sp>
    <dsp:sp modelId="{EA09E6F6-196D-4F6E-BADE-0E31C708B064}">
      <dsp:nvSpPr>
        <dsp:cNvPr id="0" name=""/>
        <dsp:cNvSpPr/>
      </dsp:nvSpPr>
      <dsp:spPr>
        <a:xfrm>
          <a:off x="0" y="1278565"/>
          <a:ext cx="817840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4C6A17-EA37-4137-A7CD-A456F2D498FA}">
      <dsp:nvSpPr>
        <dsp:cNvPr id="0" name=""/>
        <dsp:cNvSpPr/>
      </dsp:nvSpPr>
      <dsp:spPr>
        <a:xfrm>
          <a:off x="7986" y="857195"/>
          <a:ext cx="8170416" cy="3599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4. مصدر للتعلم: يُعد التقويم مصدرا مهما من مصادر تعلم الطلبة. فتقويم المعلم لطلابه يحثهم على مراجعة ما درسوه، وتدقيق أعمالهم، والتفاعل مع أقرانهم لمقارنة أفكارهم؛ ما يجعل تعلمهم أكثر عمقا، كما أن التقويم يُلقى مزيدا من الضوء على الجوانب المهمة الدروس، وما يجب أن يركز عليه الطلبة من مهارات متوقعة من المادة الدراسية. </a:t>
          </a:r>
        </a:p>
        <a:p>
          <a:pPr marL="0" lvl="0" indent="0" algn="just" defTabSz="1244600" rtl="1">
            <a:lnSpc>
              <a:spcPct val="90000"/>
            </a:lnSpc>
            <a:spcBef>
              <a:spcPct val="0"/>
            </a:spcBef>
            <a:spcAft>
              <a:spcPct val="35000"/>
            </a:spcAft>
            <a:buNone/>
          </a:pPr>
          <a:r>
            <a:rPr lang="ar-EG" sz="2800" b="1" kern="1200" dirty="0">
              <a:solidFill>
                <a:schemeClr val="tx1"/>
              </a:solidFill>
              <a:latin typeface="Arabic Typesetting" panose="03020402040406030203" pitchFamily="66" charset="-78"/>
              <a:cs typeface="Arabic Typesetting" panose="03020402040406030203" pitchFamily="66" charset="-78"/>
            </a:rPr>
            <a:t>5. زيادة فاعلية التدريس: يُعد التقويم جزءا لا يتجزأ من العملية التدريسية؛ حيث يقدم مؤشرات للمعلم عن فاعلية تدريسه، والجوانب التي تحتاج إلى إعادة النظر، فنتائج الاختبارات يمكن أو توجِّه المعلم إلى الجوانب التي تحتاج إلى التحسين، وذلك بتقديم مزيد من الأمثلة التوضيحية لمفاهم معينة أو تنويع التطبيقات أو تعديل أسلوب تدريسه وفقا لاحتياجات الطلبة</a:t>
          </a:r>
        </a:p>
        <a:p>
          <a:pPr marL="0" lvl="0" indent="0" algn="just" defTabSz="1244600" rtl="1">
            <a:lnSpc>
              <a:spcPct val="90000"/>
            </a:lnSpc>
            <a:spcBef>
              <a:spcPct val="0"/>
            </a:spcBef>
            <a:spcAft>
              <a:spcPct val="35000"/>
            </a:spcAft>
            <a:buNone/>
          </a:pPr>
          <a:endParaRPr lang="en-MY" sz="2800" b="1" kern="1200" dirty="0">
            <a:solidFill>
              <a:schemeClr val="tx1"/>
            </a:solidFill>
            <a:latin typeface="Arabic Typesetting" panose="03020402040406030203" pitchFamily="66" charset="-78"/>
            <a:cs typeface="Arabic Typesetting" panose="03020402040406030203" pitchFamily="66" charset="-78"/>
          </a:endParaRPr>
        </a:p>
        <a:p>
          <a:pPr marL="0" lvl="0" indent="0" algn="just" defTabSz="1244600" rtl="1">
            <a:lnSpc>
              <a:spcPct val="90000"/>
            </a:lnSpc>
            <a:spcBef>
              <a:spcPct val="0"/>
            </a:spcBef>
            <a:spcAft>
              <a:spcPct val="35000"/>
            </a:spcAft>
            <a:buNone/>
          </a:pPr>
          <a:r>
            <a:rPr lang="ar-EG" sz="2400" b="1" kern="1200" dirty="0">
              <a:solidFill>
                <a:schemeClr val="tx1"/>
              </a:solidFill>
              <a:latin typeface="Arabic Typesetting" panose="03020402040406030203" pitchFamily="66" charset="-78"/>
              <a:cs typeface="Arabic Typesetting" panose="03020402040406030203" pitchFamily="66" charset="-78"/>
            </a:rPr>
            <a:t>.	</a:t>
          </a:r>
          <a:r>
            <a:rPr lang="en-MY" sz="2800" b="1" kern="1200" dirty="0">
              <a:solidFill>
                <a:schemeClr val="tx1"/>
              </a:solidFill>
              <a:latin typeface="Arabic Typesetting" panose="03020402040406030203" pitchFamily="66" charset="-78"/>
              <a:cs typeface="Arabic Typesetting" panose="03020402040406030203" pitchFamily="66" charset="-78"/>
            </a:rPr>
            <a:t> </a:t>
          </a:r>
        </a:p>
        <a:p>
          <a:pPr marL="0" lvl="0" indent="0" algn="l" defTabSz="1244600" rtl="1">
            <a:lnSpc>
              <a:spcPct val="90000"/>
            </a:lnSpc>
            <a:spcBef>
              <a:spcPct val="0"/>
            </a:spcBef>
            <a:spcAft>
              <a:spcPct val="35000"/>
            </a:spcAft>
            <a:buNone/>
          </a:pPr>
          <a:endParaRPr lang="en-MY" sz="2000" b="1" kern="1200" dirty="0">
            <a:solidFill>
              <a:schemeClr val="tx1"/>
            </a:solidFill>
            <a:latin typeface="Arabic Typesetting" panose="03020402040406030203" pitchFamily="66" charset="-78"/>
            <a:cs typeface="Arabic Typesetting" panose="03020402040406030203" pitchFamily="66" charset="-78"/>
          </a:endParaRPr>
        </a:p>
      </dsp:txBody>
      <dsp:txXfrm>
        <a:off x="7986" y="857195"/>
        <a:ext cx="8170416" cy="3599669"/>
      </dsp:txXfrm>
    </dsp:sp>
    <dsp:sp modelId="{4E789C05-AE81-4748-89EC-C2483E199D05}">
      <dsp:nvSpPr>
        <dsp:cNvPr id="0" name=""/>
        <dsp:cNvSpPr/>
      </dsp:nvSpPr>
      <dsp:spPr>
        <a:xfrm>
          <a:off x="0" y="4323140"/>
          <a:ext cx="8178403"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BD5626-5420-44D5-A0C2-344E211651B1}">
      <dsp:nvSpPr>
        <dsp:cNvPr id="0" name=""/>
        <dsp:cNvSpPr/>
      </dsp:nvSpPr>
      <dsp:spPr>
        <a:xfrm>
          <a:off x="0" y="4267201"/>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endParaRPr lang="en-MY" sz="1600" b="1" kern="1200" dirty="0">
            <a:solidFill>
              <a:schemeClr val="tx1"/>
            </a:solidFill>
            <a:latin typeface="Arabic Typesetting" panose="03020402040406030203" pitchFamily="66" charset="-78"/>
            <a:cs typeface="Arabic Typesetting" panose="03020402040406030203" pitchFamily="66" charset="-78"/>
          </a:endParaRPr>
        </a:p>
      </dsp:txBody>
      <dsp:txXfrm>
        <a:off x="0" y="4267201"/>
        <a:ext cx="8178403" cy="303981"/>
      </dsp:txXfrm>
    </dsp:sp>
    <dsp:sp modelId="{6BEC8C10-4902-4DF9-8709-1E69B6371CE4}">
      <dsp:nvSpPr>
        <dsp:cNvPr id="0" name=""/>
        <dsp:cNvSpPr/>
      </dsp:nvSpPr>
      <dsp:spPr>
        <a:xfrm>
          <a:off x="0" y="5182215"/>
          <a:ext cx="81784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6D2EBB-6B94-4FC5-A49A-6F08F9856399}">
      <dsp:nvSpPr>
        <dsp:cNvPr id="0" name=""/>
        <dsp:cNvSpPr/>
      </dsp:nvSpPr>
      <dsp:spPr>
        <a:xfrm>
          <a:off x="0" y="5182215"/>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solidFill>
                <a:schemeClr val="tx1"/>
              </a:solidFill>
            </a:rPr>
            <a:t>.</a:t>
          </a:r>
          <a:endParaRPr lang="en-US" sz="1400" b="1" kern="1200" dirty="0">
            <a:solidFill>
              <a:schemeClr val="tx1"/>
            </a:solidFill>
          </a:endParaRPr>
        </a:p>
      </dsp:txBody>
      <dsp:txXfrm>
        <a:off x="0" y="5182215"/>
        <a:ext cx="8178403" cy="303981"/>
      </dsp:txXfrm>
    </dsp:sp>
    <dsp:sp modelId="{977EE357-B178-4E46-9882-7FD2D682E75C}">
      <dsp:nvSpPr>
        <dsp:cNvPr id="0" name=""/>
        <dsp:cNvSpPr/>
      </dsp:nvSpPr>
      <dsp:spPr>
        <a:xfrm>
          <a:off x="0" y="5486197"/>
          <a:ext cx="8178403"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5384F-9A6F-4784-A746-127F9B90B050}">
      <dsp:nvSpPr>
        <dsp:cNvPr id="0" name=""/>
        <dsp:cNvSpPr/>
      </dsp:nvSpPr>
      <dsp:spPr>
        <a:xfrm>
          <a:off x="0" y="5486197"/>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endParaRPr lang="en-US" sz="1400" b="1" kern="1200" dirty="0">
            <a:latin typeface="Arabic Typesetting" panose="03020402040406030203" pitchFamily="66" charset="-78"/>
            <a:cs typeface="Arabic Typesetting" panose="03020402040406030203" pitchFamily="66" charset="-78"/>
          </a:endParaRPr>
        </a:p>
      </dsp:txBody>
      <dsp:txXfrm>
        <a:off x="0" y="5486197"/>
        <a:ext cx="8178403" cy="303981"/>
      </dsp:txXfrm>
    </dsp:sp>
    <dsp:sp modelId="{C11EBBCD-F661-430B-B60B-AA55C3EF309C}">
      <dsp:nvSpPr>
        <dsp:cNvPr id="0" name=""/>
        <dsp:cNvSpPr/>
      </dsp:nvSpPr>
      <dsp:spPr>
        <a:xfrm>
          <a:off x="0" y="5790178"/>
          <a:ext cx="8178403"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FA86CD-F746-4187-BC6D-F080092F9678}">
      <dsp:nvSpPr>
        <dsp:cNvPr id="0" name=""/>
        <dsp:cNvSpPr/>
      </dsp:nvSpPr>
      <dsp:spPr>
        <a:xfrm>
          <a:off x="0" y="5790178"/>
          <a:ext cx="8178403" cy="303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r" defTabSz="622300" rtl="1">
            <a:lnSpc>
              <a:spcPct val="90000"/>
            </a:lnSpc>
            <a:spcBef>
              <a:spcPct val="0"/>
            </a:spcBef>
            <a:spcAft>
              <a:spcPct val="35000"/>
            </a:spcAft>
            <a:buNone/>
          </a:pPr>
          <a:r>
            <a:rPr lang="ar-EG" sz="1400" b="1" kern="1200" dirty="0">
              <a:latin typeface="Arabic Typesetting" panose="03020402040406030203" pitchFamily="66" charset="-78"/>
              <a:cs typeface="Arabic Typesetting" panose="03020402040406030203" pitchFamily="66" charset="-78"/>
            </a:rPr>
            <a:t>. </a:t>
          </a:r>
          <a:endParaRPr lang="en-US" sz="1400" b="1" kern="1200" dirty="0">
            <a:latin typeface="Arabic Typesetting" panose="03020402040406030203" pitchFamily="66" charset="-78"/>
            <a:cs typeface="Arabic Typesetting" panose="03020402040406030203" pitchFamily="66" charset="-78"/>
          </a:endParaRPr>
        </a:p>
      </dsp:txBody>
      <dsp:txXfrm>
        <a:off x="0" y="5790178"/>
        <a:ext cx="8178403" cy="303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76773-AD74-4856-9F00-03F80C843BE9}">
      <dsp:nvSpPr>
        <dsp:cNvPr id="0" name=""/>
        <dsp:cNvSpPr/>
      </dsp:nvSpPr>
      <dsp:spPr>
        <a:xfrm>
          <a:off x="4052631" y="809927"/>
          <a:ext cx="2145906" cy="214587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3ECA3-7A36-45FE-BE79-F3D3880B8A2E}">
      <dsp:nvSpPr>
        <dsp:cNvPr id="0" name=""/>
        <dsp:cNvSpPr/>
      </dsp:nvSpPr>
      <dsp:spPr>
        <a:xfrm>
          <a:off x="4124129" y="881469"/>
          <a:ext cx="2002433" cy="200279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EG" sz="2700" kern="1200" dirty="0"/>
            <a:t>وشكر لحسن الاستماع </a:t>
          </a:r>
          <a:endParaRPr lang="en-US" sz="2700" kern="1200" dirty="0"/>
        </a:p>
      </dsp:txBody>
      <dsp:txXfrm>
        <a:off x="4410600" y="1167636"/>
        <a:ext cx="1430445" cy="1430458"/>
      </dsp:txXfrm>
    </dsp:sp>
    <dsp:sp modelId="{E56AAD2C-AE9E-4067-B711-80152688EA79}">
      <dsp:nvSpPr>
        <dsp:cNvPr id="0" name=""/>
        <dsp:cNvSpPr/>
      </dsp:nvSpPr>
      <dsp:spPr>
        <a:xfrm rot="2700000">
          <a:off x="1835429" y="809688"/>
          <a:ext cx="2145977" cy="2145977"/>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086EBF-BDD9-4CCD-ABAE-A6B6B00EFB9B}">
      <dsp:nvSpPr>
        <dsp:cNvPr id="0" name=""/>
        <dsp:cNvSpPr/>
      </dsp:nvSpPr>
      <dsp:spPr>
        <a:xfrm>
          <a:off x="1907201" y="881469"/>
          <a:ext cx="2002433" cy="200279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ar-EG" sz="2700" kern="1200"/>
            <a:t>وآخر دعوانا أن الحمد لله رب العالمين</a:t>
          </a:r>
          <a:endParaRPr lang="en-US" sz="2700" kern="1200"/>
        </a:p>
      </dsp:txBody>
      <dsp:txXfrm>
        <a:off x="2193195" y="1167636"/>
        <a:ext cx="1430445" cy="143045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02E0-A210-4464-B32C-5E47AE1F96F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MY"/>
          </a:p>
        </p:txBody>
      </p:sp>
      <p:sp>
        <p:nvSpPr>
          <p:cNvPr id="3" name="Subtitle 2">
            <a:extLst>
              <a:ext uri="{FF2B5EF4-FFF2-40B4-BE49-F238E27FC236}">
                <a16:creationId xmlns:a16="http://schemas.microsoft.com/office/drawing/2014/main" id="{638F8092-5ABF-4661-90F8-46515C79105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11BA8D13-6A2E-4429-BC17-2E4D8BDEF04E}"/>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5" name="Footer Placeholder 4">
            <a:extLst>
              <a:ext uri="{FF2B5EF4-FFF2-40B4-BE49-F238E27FC236}">
                <a16:creationId xmlns:a16="http://schemas.microsoft.com/office/drawing/2014/main" id="{BCCEC813-3EB9-4525-91C5-7F46455A5F8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8FF6991B-92BA-4456-A2C6-5D2BA6732309}"/>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94152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CCE8-33E2-4397-BC01-ACC997091F66}"/>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62E0951D-1ADE-4B51-A1FE-5163C319ED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D317C279-E6A4-484A-A371-7FE5E0A8FCAF}"/>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5" name="Footer Placeholder 4">
            <a:extLst>
              <a:ext uri="{FF2B5EF4-FFF2-40B4-BE49-F238E27FC236}">
                <a16:creationId xmlns:a16="http://schemas.microsoft.com/office/drawing/2014/main" id="{B0D9D043-6C6E-417A-B31C-560A55F2ADE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89484A62-D8B1-4519-8BA2-1613C1E7D4FA}"/>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79688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3FC637-C7FE-4B78-9495-94B9B4AE9B3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A44ACA07-64B9-4EB4-8488-B8953109D13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DA20108-D10D-4642-925D-ADF557E0B7A0}"/>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5" name="Footer Placeholder 4">
            <a:extLst>
              <a:ext uri="{FF2B5EF4-FFF2-40B4-BE49-F238E27FC236}">
                <a16:creationId xmlns:a16="http://schemas.microsoft.com/office/drawing/2014/main" id="{EBF02CD4-95FB-405A-BA44-5FCA8CA14E1A}"/>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A8738071-4E27-4CA0-8A56-7FA5749AE0DE}"/>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90979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7108-26CE-4691-8F03-A0FE92560DD2}"/>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68C92045-6715-4040-A15A-2FDFE187C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00937BB-09D7-407C-A6E3-4E9F4E148424}"/>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5" name="Footer Placeholder 4">
            <a:extLst>
              <a:ext uri="{FF2B5EF4-FFF2-40B4-BE49-F238E27FC236}">
                <a16:creationId xmlns:a16="http://schemas.microsoft.com/office/drawing/2014/main" id="{021E8EE6-FC92-4348-9708-6D801181D85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287366ED-F124-4B1B-BBC2-AF70CC12FEE5}"/>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97324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B60B-B229-4992-9941-EFBFC613DB3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8CD88734-DFD0-4442-A026-FBD97CF8133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1F15D2-756A-481A-BA8E-9B5534AC81B7}"/>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5" name="Footer Placeholder 4">
            <a:extLst>
              <a:ext uri="{FF2B5EF4-FFF2-40B4-BE49-F238E27FC236}">
                <a16:creationId xmlns:a16="http://schemas.microsoft.com/office/drawing/2014/main" id="{C3A58A91-8AA6-4419-B8BB-6769266A3E47}"/>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32E336F-4437-44C9-93C1-FB442C97B4FC}"/>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261355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0988-FF04-4859-9F33-95FB5EF2F1A0}"/>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5397954D-FC5B-4509-9EB2-00F1E146524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8B0662EE-197A-4A06-8F3D-768E04D2EA2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F883438B-DD54-4A2E-9CB4-D522F75E35BA}"/>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6" name="Footer Placeholder 5">
            <a:extLst>
              <a:ext uri="{FF2B5EF4-FFF2-40B4-BE49-F238E27FC236}">
                <a16:creationId xmlns:a16="http://schemas.microsoft.com/office/drawing/2014/main" id="{5ADE08FC-6B00-4F12-95BB-EFFE58B37BFA}"/>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C43EA9E3-7FAB-47B6-8191-DFD562997C26}"/>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59263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87B7C-4C2D-46BE-B166-CBAA3BCE0773}"/>
              </a:ext>
            </a:extLst>
          </p:cNvPr>
          <p:cNvSpPr>
            <a:spLocks noGrp="1"/>
          </p:cNvSpPr>
          <p:nvPr>
            <p:ph type="title"/>
          </p:nvPr>
        </p:nvSpPr>
        <p:spPr>
          <a:xfrm>
            <a:off x="629841" y="365126"/>
            <a:ext cx="78867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CEB71161-9E5B-459B-83DC-69D6F097B52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C72A72F-734C-4243-9299-1D8B0950903D}"/>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88C88B9D-8C05-48C6-A4AB-7F13209D9ED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E4646AB-1470-42AE-8429-63E4BA828A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12447D7A-4511-4CA2-B8D1-B05820647947}"/>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8" name="Footer Placeholder 7">
            <a:extLst>
              <a:ext uri="{FF2B5EF4-FFF2-40B4-BE49-F238E27FC236}">
                <a16:creationId xmlns:a16="http://schemas.microsoft.com/office/drawing/2014/main" id="{668C98FF-4ED7-4EC5-B0AE-16E22D37F378}"/>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57E0E53A-7C0B-46DD-AB2E-C06C349BE18B}"/>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87202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DDEC-FDE2-4577-ABBD-64E31E400B06}"/>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36E257DC-0692-4725-89C8-D23263BFE1A2}"/>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4" name="Footer Placeholder 3">
            <a:extLst>
              <a:ext uri="{FF2B5EF4-FFF2-40B4-BE49-F238E27FC236}">
                <a16:creationId xmlns:a16="http://schemas.microsoft.com/office/drawing/2014/main" id="{CFD6B2C5-041E-4DCF-8637-B9FCCBA8AEF1}"/>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CBB59B58-0705-47BE-A664-0DCE6844E2FC}"/>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69786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588826-87B1-4E75-B219-3333383AA48D}"/>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3" name="Footer Placeholder 2">
            <a:extLst>
              <a:ext uri="{FF2B5EF4-FFF2-40B4-BE49-F238E27FC236}">
                <a16:creationId xmlns:a16="http://schemas.microsoft.com/office/drawing/2014/main" id="{5D23438E-12D9-4A46-B45A-9D5AC23CDA1F}"/>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B4D465AA-BB6C-46FA-AF0D-666BB134B804}"/>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11601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2E6C-9BF9-47C3-92F0-D6E3EB67CCC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CACC6016-BF23-4A12-AA04-A90C50B15C7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1CEF080F-C72C-4627-9A30-55357A0D7D3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28CB084-2F66-4B38-A34F-ABDCFB5061B1}"/>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6" name="Footer Placeholder 5">
            <a:extLst>
              <a:ext uri="{FF2B5EF4-FFF2-40B4-BE49-F238E27FC236}">
                <a16:creationId xmlns:a16="http://schemas.microsoft.com/office/drawing/2014/main" id="{1E1173D0-DCED-4870-A579-4E3CE823E471}"/>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60A00078-2FA1-4D38-BEF3-8EC86FB9D1B3}"/>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95449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1DE0-675D-4F6B-85AA-D05C7B37490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703FFB7-C73E-4D39-A7D2-E2DD5648465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MY"/>
          </a:p>
        </p:txBody>
      </p:sp>
      <p:sp>
        <p:nvSpPr>
          <p:cNvPr id="4" name="Text Placeholder 3">
            <a:extLst>
              <a:ext uri="{FF2B5EF4-FFF2-40B4-BE49-F238E27FC236}">
                <a16:creationId xmlns:a16="http://schemas.microsoft.com/office/drawing/2014/main" id="{0CBBC4C3-CC38-4738-81DD-01B9A7C7CAD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98DEA10-E3F8-42A4-B97A-EEEF35845D72}"/>
              </a:ext>
            </a:extLst>
          </p:cNvPr>
          <p:cNvSpPr>
            <a:spLocks noGrp="1"/>
          </p:cNvSpPr>
          <p:nvPr>
            <p:ph type="dt" sz="half" idx="10"/>
          </p:nvPr>
        </p:nvSpPr>
        <p:spPr/>
        <p:txBody>
          <a:bodyPr/>
          <a:lstStyle/>
          <a:p>
            <a:fld id="{88DB0E01-5F49-475E-8653-58E2732A7ACA}" type="datetimeFigureOut">
              <a:rPr lang="en-MY" smtClean="0"/>
              <a:t>12/12/2021</a:t>
            </a:fld>
            <a:endParaRPr lang="en-MY"/>
          </a:p>
        </p:txBody>
      </p:sp>
      <p:sp>
        <p:nvSpPr>
          <p:cNvPr id="6" name="Footer Placeholder 5">
            <a:extLst>
              <a:ext uri="{FF2B5EF4-FFF2-40B4-BE49-F238E27FC236}">
                <a16:creationId xmlns:a16="http://schemas.microsoft.com/office/drawing/2014/main" id="{D393604A-9AF9-4B11-AF62-CFFC80E25B85}"/>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A50CC54B-33B5-4A23-9656-D96F2D7397C3}"/>
              </a:ext>
            </a:extLst>
          </p:cNvPr>
          <p:cNvSpPr>
            <a:spLocks noGrp="1"/>
          </p:cNvSpPr>
          <p:nvPr>
            <p:ph type="sldNum" sz="quarter" idx="12"/>
          </p:nvPr>
        </p:nvSpPr>
        <p:spPr/>
        <p:txBody>
          <a:bodyPr/>
          <a:lstStyle/>
          <a:p>
            <a:fld id="{5E9C1333-0873-4DD4-9639-1A8F3879FF04}" type="slidenum">
              <a:rPr lang="en-MY" smtClean="0"/>
              <a:t>‹#›</a:t>
            </a:fld>
            <a:endParaRPr lang="en-MY"/>
          </a:p>
        </p:txBody>
      </p:sp>
    </p:spTree>
    <p:extLst>
      <p:ext uri="{BB962C8B-B14F-4D97-AF65-F5344CB8AC3E}">
        <p14:creationId xmlns:p14="http://schemas.microsoft.com/office/powerpoint/2010/main" val="371389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F24C17-0A05-4B93-9725-93DFE76E5CA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22431F6E-0180-4C6A-901C-DEA7FBB14DD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0A92EE53-C31C-4262-980A-1129651F0C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8DB0E01-5F49-475E-8653-58E2732A7ACA}" type="datetimeFigureOut">
              <a:rPr lang="en-MY" smtClean="0"/>
              <a:t>12/12/2021</a:t>
            </a:fld>
            <a:endParaRPr lang="en-MY"/>
          </a:p>
        </p:txBody>
      </p:sp>
      <p:sp>
        <p:nvSpPr>
          <p:cNvPr id="5" name="Footer Placeholder 4">
            <a:extLst>
              <a:ext uri="{FF2B5EF4-FFF2-40B4-BE49-F238E27FC236}">
                <a16:creationId xmlns:a16="http://schemas.microsoft.com/office/drawing/2014/main" id="{549C3505-3175-4BCD-8D8E-4D88FBF5DFE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94EC7596-AA34-4995-9E6D-9BE3C987F66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9C1333-0873-4DD4-9639-1A8F3879FF04}" type="slidenum">
              <a:rPr lang="en-MY" smtClean="0"/>
              <a:t>‹#›</a:t>
            </a:fld>
            <a:endParaRPr lang="en-MY"/>
          </a:p>
        </p:txBody>
      </p:sp>
    </p:spTree>
    <p:extLst>
      <p:ext uri="{BB962C8B-B14F-4D97-AF65-F5344CB8AC3E}">
        <p14:creationId xmlns:p14="http://schemas.microsoft.com/office/powerpoint/2010/main" val="3835359129"/>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288"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2" name="Rectangle 2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288" y="0"/>
            <a:ext cx="2414186"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
            <a:ext cx="2861610" cy="6109794"/>
          </a:xfrm>
        </p:spPr>
        <p:txBody>
          <a:bodyPr vert="horz" lIns="91440" tIns="45720" rIns="91440" bIns="45720" rtlCol="0" anchor="t">
            <a:normAutofit/>
          </a:bodyPr>
          <a:lstStyle/>
          <a:p>
            <a:pPr marL="0" marR="0" lvl="0" indent="-228600" algn="ctr" defTabSz="914400" rtl="0" eaLnBrk="1" fontAlgn="auto" latinLnBrk="0" hangingPunct="1">
              <a:lnSpc>
                <a:spcPct val="90000"/>
              </a:lnSpc>
              <a:spcBef>
                <a:spcPts val="750"/>
              </a:spcBef>
              <a:spcAft>
                <a:spcPts val="0"/>
              </a:spcAft>
              <a:buClrTx/>
              <a:buSzTx/>
              <a:buFont typeface="Arial" panose="020B0604020202020204" pitchFamily="34" charset="0"/>
              <a:buChar char="•"/>
              <a:tabLst/>
              <a:defRPr/>
            </a:pPr>
            <a:br>
              <a:rPr lang="en-US" sz="2400" b="1" i="0" kern="1200" dirty="0">
                <a:solidFill>
                  <a:srgbClr val="FFFFFF"/>
                </a:solidFill>
                <a:effectLst/>
                <a:latin typeface="+mj-lt"/>
                <a:ea typeface="+mj-ea"/>
                <a:cs typeface="+mj-cs"/>
              </a:rPr>
            </a:br>
            <a:r>
              <a:rPr lang="ar-EG" sz="2400" b="1" i="0" kern="1200" dirty="0">
                <a:solidFill>
                  <a:srgbClr val="FFFF00"/>
                </a:solidFill>
                <a:effectLst/>
                <a:latin typeface="+mj-lt"/>
                <a:ea typeface="+mj-ea"/>
                <a:cs typeface="+mj-cs"/>
              </a:rPr>
              <a:t>ا</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لأستاذ</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الدكتور</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عاصم</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شحادة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علي</a:t>
            </a:r>
            <a:b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b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عبد</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الحميد</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أبو</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سليمان</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كلية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معارف</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الوحي</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والعلوم</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الإنسانية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الجامعة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الإسلامية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العالمية</a:t>
            </a:r>
            <a: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FFFF00"/>
                </a:solidFill>
                <a:effectLst/>
                <a:uLnTx/>
                <a:uFillTx/>
                <a:latin typeface="Calibri" panose="020F0502020204030204"/>
                <a:ea typeface="+mn-ea"/>
                <a:cs typeface="+mn-cs"/>
              </a:rPr>
              <a:t>بماليزيا</a:t>
            </a:r>
            <a:br>
              <a:rPr kumimoji="0" lang="en-US" sz="2400" b="1" i="0" u="none" strike="noStrike" kern="1200" cap="none" spc="0" normalizeH="0" baseline="0" noProof="0" dirty="0">
                <a:ln>
                  <a:noFill/>
                </a:ln>
                <a:solidFill>
                  <a:srgbClr val="FFFF00"/>
                </a:solidFill>
                <a:effectLst/>
                <a:uLnTx/>
                <a:uFillTx/>
                <a:latin typeface="Calibri" panose="020F0502020204030204"/>
                <a:ea typeface="+mn-ea"/>
                <a:cs typeface="+mn-cs"/>
              </a:rPr>
            </a:br>
            <a:endParaRPr lang="en-US" sz="2400" b="1" i="0" kern="1200" dirty="0">
              <a:solidFill>
                <a:srgbClr val="FFFF00"/>
              </a:solidFill>
              <a:latin typeface="+mj-lt"/>
              <a:ea typeface="+mj-ea"/>
              <a:cs typeface="+mj-cs"/>
            </a:endParaRPr>
          </a:p>
        </p:txBody>
      </p:sp>
      <p:sp>
        <p:nvSpPr>
          <p:cNvPr id="3" name="Subtitle 2"/>
          <p:cNvSpPr>
            <a:spLocks noGrp="1"/>
          </p:cNvSpPr>
          <p:nvPr>
            <p:ph type="subTitle" idx="1"/>
          </p:nvPr>
        </p:nvSpPr>
        <p:spPr>
          <a:xfrm>
            <a:off x="3410773" y="1608667"/>
            <a:ext cx="5108939" cy="4501127"/>
          </a:xfrm>
          <a:scene3d>
            <a:camera prst="orthographicFront">
              <a:rot lat="0" lon="0" rev="0"/>
            </a:camera>
            <a:lightRig rig="glow" dir="t">
              <a:rot lat="0" lon="0" rev="4800000"/>
            </a:lightRig>
          </a:scene3d>
        </p:spPr>
        <p:txBody>
          <a:bodyPr vert="horz" lIns="91440" tIns="45720" rIns="91440" bIns="45720" rtlCol="0">
            <a:normAutofit/>
          </a:bodyPr>
          <a:lstStyle/>
          <a:p>
            <a:pPr defTabSz="914400"/>
            <a:endParaRPr lang="en-US" sz="1700" dirty="0">
              <a:effectLst/>
            </a:endParaRPr>
          </a:p>
          <a:p>
            <a:pPr indent="-228600" algn="l" defTabSz="914400">
              <a:buFont typeface="Arial" panose="020B0604020202020204" pitchFamily="34" charset="0"/>
              <a:buChar char="•"/>
            </a:pPr>
            <a:endParaRPr lang="en-US" sz="1700" dirty="0"/>
          </a:p>
        </p:txBody>
      </p:sp>
      <p:sp>
        <p:nvSpPr>
          <p:cNvPr id="15" name="TextBox 14">
            <a:extLst>
              <a:ext uri="{FF2B5EF4-FFF2-40B4-BE49-F238E27FC236}">
                <a16:creationId xmlns:a16="http://schemas.microsoft.com/office/drawing/2014/main" id="{EB528770-35BF-4D48-AE8C-3D0A5C270CEA}"/>
              </a:ext>
            </a:extLst>
          </p:cNvPr>
          <p:cNvSpPr txBox="1"/>
          <p:nvPr/>
        </p:nvSpPr>
        <p:spPr>
          <a:xfrm>
            <a:off x="2362200" y="3093182"/>
            <a:ext cx="5745265" cy="4501127"/>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tabLst>
                <a:tab pos="2256155" algn="l"/>
                <a:tab pos="2771775" algn="ctr"/>
              </a:tabLst>
            </a:pPr>
            <a:endParaRPr lang="en-US" sz="1700" b="1" dirty="0">
              <a:effectLst/>
            </a:endParaRPr>
          </a:p>
        </p:txBody>
      </p:sp>
      <p:sp>
        <p:nvSpPr>
          <p:cNvPr id="8" name="TextBox 7">
            <a:extLst>
              <a:ext uri="{FF2B5EF4-FFF2-40B4-BE49-F238E27FC236}">
                <a16:creationId xmlns:a16="http://schemas.microsoft.com/office/drawing/2014/main" id="{6A3D13B8-37F5-4799-939A-A653FF97EFC9}"/>
              </a:ext>
            </a:extLst>
          </p:cNvPr>
          <p:cNvSpPr txBox="1"/>
          <p:nvPr/>
        </p:nvSpPr>
        <p:spPr>
          <a:xfrm>
            <a:off x="3352799" y="228600"/>
            <a:ext cx="5430939" cy="4985980"/>
          </a:xfrm>
          <a:prstGeom prst="rect">
            <a:avLst/>
          </a:prstGeom>
          <a:noFill/>
        </p:spPr>
        <p:txBody>
          <a:bodyPr wrap="square">
            <a:spAutoFit/>
          </a:bodyPr>
          <a:lstStyle/>
          <a:p>
            <a:pPr algn="ctr" rtl="1"/>
            <a:r>
              <a:rPr lang="en-US" sz="2000" b="1" i="0" kern="1200" dirty="0">
                <a:solidFill>
                  <a:srgbClr val="00B0F0"/>
                </a:solidFill>
                <a:effectLst/>
                <a:latin typeface="+mj-lt"/>
                <a:ea typeface="+mj-ea"/>
                <a:cs typeface="+mj-cs"/>
              </a:rPr>
              <a:t>مداخلة </a:t>
            </a:r>
            <a:r>
              <a:rPr lang="en-US" sz="2000" b="1" i="0" kern="1200" dirty="0" err="1">
                <a:solidFill>
                  <a:srgbClr val="00B0F0"/>
                </a:solidFill>
                <a:effectLst/>
                <a:latin typeface="+mj-lt"/>
                <a:ea typeface="+mj-ea"/>
                <a:cs typeface="+mj-cs"/>
              </a:rPr>
              <a:t>في</a:t>
            </a:r>
            <a:r>
              <a:rPr lang="en-US" sz="2000" b="1" i="0" kern="1200" dirty="0">
                <a:solidFill>
                  <a:srgbClr val="00B0F0"/>
                </a:solidFill>
                <a:effectLst/>
                <a:latin typeface="+mj-lt"/>
                <a:ea typeface="+mj-ea"/>
                <a:cs typeface="+mj-cs"/>
              </a:rPr>
              <a:t>:</a:t>
            </a:r>
            <a:b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b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التقويم</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التقليدي</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وأساسيات</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التقويم</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البديل</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المعاصر</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في</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FFFF00"/>
                </a:solidFill>
                <a:effectLst/>
                <a:latin typeface="Simplified Arabic" panose="02020603050405020304" pitchFamily="18" charset="-78"/>
                <a:ea typeface="+mj-ea"/>
                <a:cs typeface="Simplified Arabic" panose="02020603050405020304" pitchFamily="18" charset="-78"/>
              </a:rPr>
              <a:t>التعليم</a:t>
            </a:r>
            <a: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t> </a:t>
            </a:r>
            <a:b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b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ورقة</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بحيثية</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مقدمة</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إلى</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المؤتمر</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الدولي</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في</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مستقبل</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تعليم</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اللغة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العربية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لغير</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الناطقين</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بها</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رؤية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معاصرة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a:t>
            </a:r>
            <a:b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b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تنظيم</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الإدارة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الدينية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بولاية</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سلانجور-مركز</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الل</a:t>
            </a:r>
            <a:r>
              <a:rPr lang="ar-EG" sz="3200" b="1" i="0" kern="1200" dirty="0">
                <a:solidFill>
                  <a:srgbClr val="00B0F0"/>
                </a:solidFill>
                <a:effectLst/>
                <a:latin typeface="Simplified Arabic" panose="02020603050405020304" pitchFamily="18" charset="-78"/>
                <a:ea typeface="+mj-ea"/>
                <a:cs typeface="Simplified Arabic" panose="02020603050405020304" pitchFamily="18" charset="-78"/>
              </a:rPr>
              <a:t>غة </a:t>
            </a:r>
            <a:r>
              <a:rPr lang="en-US" sz="32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3200" b="1" i="0" kern="1200" dirty="0" err="1">
                <a:solidFill>
                  <a:srgbClr val="00B0F0"/>
                </a:solidFill>
                <a:effectLst/>
                <a:latin typeface="Simplified Arabic" panose="02020603050405020304" pitchFamily="18" charset="-78"/>
                <a:ea typeface="+mj-ea"/>
                <a:cs typeface="Simplified Arabic" panose="02020603050405020304" pitchFamily="18" charset="-78"/>
              </a:rPr>
              <a:t>العرب</a:t>
            </a:r>
            <a:r>
              <a:rPr lang="ar-EG" sz="3200" b="1" i="0" kern="1200" dirty="0">
                <a:solidFill>
                  <a:srgbClr val="00B0F0"/>
                </a:solidFill>
                <a:effectLst/>
                <a:latin typeface="Simplified Arabic" panose="02020603050405020304" pitchFamily="18" charset="-78"/>
                <a:ea typeface="+mj-ea"/>
                <a:cs typeface="Simplified Arabic" panose="02020603050405020304" pitchFamily="18" charset="-78"/>
              </a:rPr>
              <a:t>ية </a:t>
            </a:r>
            <a:r>
              <a:rPr lang="ar-EG"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شاه</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a:t>
            </a:r>
            <a:r>
              <a:rPr lang="en-US" sz="2800" b="1" i="0" kern="1200" dirty="0" err="1">
                <a:solidFill>
                  <a:srgbClr val="00B0F0"/>
                </a:solidFill>
                <a:effectLst/>
                <a:latin typeface="Simplified Arabic" panose="02020603050405020304" pitchFamily="18" charset="-78"/>
                <a:ea typeface="+mj-ea"/>
                <a:cs typeface="Simplified Arabic" panose="02020603050405020304" pitchFamily="18" charset="-78"/>
              </a:rPr>
              <a:t>علم</a:t>
            </a:r>
            <a: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t> JAIS</a:t>
            </a:r>
            <a:br>
              <a:rPr lang="en-US" sz="2800" b="1" i="0" kern="1200" dirty="0">
                <a:solidFill>
                  <a:srgbClr val="FFFF00"/>
                </a:solidFill>
                <a:effectLst/>
                <a:latin typeface="Simplified Arabic" panose="02020603050405020304" pitchFamily="18" charset="-78"/>
                <a:ea typeface="+mj-ea"/>
                <a:cs typeface="Simplified Arabic" panose="02020603050405020304" pitchFamily="18" charset="-78"/>
              </a:rPr>
            </a:br>
            <a:br>
              <a:rPr lang="en-US" sz="2800" b="1" i="0" kern="1200" dirty="0">
                <a:solidFill>
                  <a:srgbClr val="00B0F0"/>
                </a:solidFill>
                <a:effectLst/>
                <a:latin typeface="Simplified Arabic" panose="02020603050405020304" pitchFamily="18" charset="-78"/>
                <a:ea typeface="+mj-ea"/>
                <a:cs typeface="Simplified Arabic" panose="02020603050405020304" pitchFamily="18" charset="-78"/>
              </a:rPr>
            </a:br>
            <a:r>
              <a:rPr lang="en-US" sz="2800" b="1" i="0" kern="1200" dirty="0" err="1">
                <a:solidFill>
                  <a:srgbClr val="00B0F0"/>
                </a:solidFill>
                <a:effectLst/>
                <a:latin typeface="+mj-lt"/>
                <a:ea typeface="+mj-ea"/>
                <a:cs typeface="+mj-cs"/>
              </a:rPr>
              <a:t>اليوم</a:t>
            </a:r>
            <a:r>
              <a:rPr lang="en-US" sz="2800" b="1" i="0" kern="1200" dirty="0">
                <a:solidFill>
                  <a:srgbClr val="00B0F0"/>
                </a:solidFill>
                <a:effectLst/>
                <a:latin typeface="+mj-lt"/>
                <a:ea typeface="+mj-ea"/>
                <a:cs typeface="+mj-cs"/>
              </a:rPr>
              <a:t> </a:t>
            </a:r>
            <a:r>
              <a:rPr lang="en-US" sz="2800" b="1" i="0" kern="1200" dirty="0" err="1">
                <a:solidFill>
                  <a:srgbClr val="00B0F0"/>
                </a:solidFill>
                <a:effectLst/>
                <a:latin typeface="+mj-lt"/>
                <a:ea typeface="+mj-ea"/>
                <a:cs typeface="+mj-cs"/>
              </a:rPr>
              <a:t>والتاريخ</a:t>
            </a:r>
            <a:r>
              <a:rPr lang="en-US" sz="2800" b="1" i="0" kern="1200" dirty="0">
                <a:solidFill>
                  <a:srgbClr val="00B0F0"/>
                </a:solidFill>
                <a:effectLst/>
                <a:latin typeface="+mj-lt"/>
                <a:ea typeface="+mj-ea"/>
                <a:cs typeface="+mj-cs"/>
              </a:rPr>
              <a:t>: </a:t>
            </a:r>
            <a:r>
              <a:rPr lang="en-US" sz="2800" b="1" i="0" kern="1200" dirty="0" err="1">
                <a:solidFill>
                  <a:srgbClr val="00B0F0"/>
                </a:solidFill>
                <a:effectLst/>
                <a:latin typeface="+mj-lt"/>
                <a:ea typeface="+mj-ea"/>
                <a:cs typeface="+mj-cs"/>
              </a:rPr>
              <a:t>الأربعاء</a:t>
            </a:r>
            <a:r>
              <a:rPr lang="en-US" sz="2800" b="1" i="0" kern="1200" dirty="0">
                <a:solidFill>
                  <a:srgbClr val="00B0F0"/>
                </a:solidFill>
                <a:effectLst/>
                <a:latin typeface="+mj-lt"/>
                <a:ea typeface="+mj-ea"/>
                <a:cs typeface="+mj-cs"/>
              </a:rPr>
              <a:t> الموافق15   </a:t>
            </a:r>
            <a:r>
              <a:rPr lang="en-US" sz="2800" b="1" i="0" kern="1200" dirty="0" err="1">
                <a:solidFill>
                  <a:srgbClr val="00B0F0"/>
                </a:solidFill>
                <a:effectLst/>
                <a:latin typeface="+mj-lt"/>
                <a:ea typeface="+mj-ea"/>
                <a:cs typeface="+mj-cs"/>
              </a:rPr>
              <a:t>ديسمبر</a:t>
            </a:r>
            <a:r>
              <a:rPr lang="en-US" sz="2800" b="1" i="0" kern="1200" dirty="0">
                <a:solidFill>
                  <a:srgbClr val="00B0F0"/>
                </a:solidFill>
                <a:effectLst/>
                <a:latin typeface="+mj-lt"/>
                <a:ea typeface="+mj-ea"/>
                <a:cs typeface="+mj-cs"/>
              </a:rPr>
              <a:t> 2021م</a:t>
            </a:r>
            <a:endParaRPr lang="en-MY" sz="2800" dirty="0">
              <a:solidFill>
                <a:srgbClr val="00B0F0"/>
              </a:solidFill>
            </a:endParaRP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537882"/>
          </a:xfrm>
        </p:spPr>
        <p:txBody>
          <a:bodyPr>
            <a:normAutofit fontScale="90000"/>
          </a:bodyPr>
          <a:lstStyle/>
          <a:p>
            <a:pPr lvl="0" indent="-342900" algn="ctr" rtl="1">
              <a:spcBef>
                <a:spcPts val="0"/>
              </a:spcBef>
            </a:pPr>
            <a:r>
              <a:rPr lang="ar-EG" sz="4000" b="1" dirty="0">
                <a:solidFill>
                  <a:srgbClr val="FF0000"/>
                </a:solidFill>
                <a:latin typeface="Times New Roman" panose="02020603050405020304"/>
                <a:ea typeface="Times New Roman" panose="02020603050405020304"/>
                <a:cs typeface="Traditional Arabic" panose="02020603050405020304"/>
              </a:rPr>
              <a:t> </a:t>
            </a:r>
            <a:endParaRPr lang="en-MY" sz="4000" dirty="0">
              <a:solidFill>
                <a:srgbClr val="FF0000"/>
              </a:solidFill>
            </a:endParaRPr>
          </a:p>
        </p:txBody>
      </p:sp>
      <p:sp>
        <p:nvSpPr>
          <p:cNvPr id="3" name="Content Placeholder 2"/>
          <p:cNvSpPr>
            <a:spLocks noGrp="1"/>
          </p:cNvSpPr>
          <p:nvPr>
            <p:ph idx="1"/>
          </p:nvPr>
        </p:nvSpPr>
        <p:spPr>
          <a:xfrm>
            <a:off x="304800" y="990600"/>
            <a:ext cx="8382000" cy="5703332"/>
          </a:xfrm>
        </p:spPr>
        <p:txBody>
          <a:bodyPr/>
          <a:lstStyle/>
          <a:p>
            <a:pPr marL="0" indent="0" algn="just" rtl="1">
              <a:buNone/>
            </a:pPr>
            <a:r>
              <a:rPr lang="ar-SA" dirty="0"/>
              <a:t> </a:t>
            </a:r>
            <a:r>
              <a:rPr lang="ar-EG" sz="2800" b="1" dirty="0">
                <a:latin typeface="Arabic Typesetting" panose="03020402040406030203" pitchFamily="66" charset="-78"/>
                <a:cs typeface="Arabic Typesetting" panose="03020402040406030203" pitchFamily="66" charset="-78"/>
              </a:rPr>
              <a:t> </a:t>
            </a:r>
            <a:endParaRPr lang="ar-SA" sz="2800" b="1" dirty="0">
              <a:latin typeface="Arabic Typesetting" panose="03020402040406030203" pitchFamily="66" charset="-78"/>
              <a:cs typeface="Arabic Typesetting" panose="03020402040406030203" pitchFamily="66" charset="-78"/>
            </a:endParaRPr>
          </a:p>
          <a:p>
            <a:pPr marL="0" indent="0" algn="r">
              <a:buNone/>
            </a:pPr>
            <a:endParaRPr lang="ar-SA" sz="2800" b="1" dirty="0">
              <a:latin typeface="Arabic Typesetting" panose="03020402040406030203" pitchFamily="66" charset="-78"/>
              <a:cs typeface="Arabic Typesetting" panose="03020402040406030203" pitchFamily="66" charset="-78"/>
            </a:endParaRPr>
          </a:p>
          <a:p>
            <a:pPr marL="0" indent="0" algn="r">
              <a:buNone/>
            </a:pPr>
            <a:endParaRPr lang="en-MY" b="1" dirty="0"/>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5</a:t>
            </a:r>
            <a:r>
              <a:rPr lang="en-US" dirty="0"/>
              <a:t> </a:t>
            </a:r>
            <a:r>
              <a:rPr lang="en-US" dirty="0">
                <a:latin typeface="Arial" panose="020B0604020202020204" pitchFamily="34" charset="0"/>
              </a:rPr>
              <a:t>/11</a:t>
            </a:r>
            <a:endParaRPr lang="en-MY" dirty="0"/>
          </a:p>
        </p:txBody>
      </p:sp>
      <p:sp>
        <p:nvSpPr>
          <p:cNvPr id="6" name="TextBox 5">
            <a:extLst>
              <a:ext uri="{FF2B5EF4-FFF2-40B4-BE49-F238E27FC236}">
                <a16:creationId xmlns:a16="http://schemas.microsoft.com/office/drawing/2014/main" id="{A6D6B8BA-CA0F-4CA0-BA56-7F8627FA9B88}"/>
              </a:ext>
            </a:extLst>
          </p:cNvPr>
          <p:cNvSpPr txBox="1"/>
          <p:nvPr/>
        </p:nvSpPr>
        <p:spPr>
          <a:xfrm>
            <a:off x="762000" y="0"/>
            <a:ext cx="8104710" cy="12680394"/>
          </a:xfrm>
          <a:prstGeom prst="rect">
            <a:avLst/>
          </a:prstGeom>
          <a:noFill/>
        </p:spPr>
        <p:txBody>
          <a:bodyPr wrap="square">
            <a:spAutoFit/>
          </a:bodyPr>
          <a:lstStyle/>
          <a:p>
            <a:pPr algn="r" rtl="1"/>
            <a:r>
              <a:rPr lang="ar-EG" b="1" dirty="0">
                <a:solidFill>
                  <a:srgbClr val="00B0F0"/>
                </a:solidFill>
              </a:rPr>
              <a:t>أسباب ظهور التقويم البديل</a:t>
            </a:r>
          </a:p>
          <a:p>
            <a:pPr algn="r" rtl="1"/>
            <a:endParaRPr lang="ar-EG" b="1" dirty="0"/>
          </a:p>
          <a:p>
            <a:pPr algn="just" rtl="1"/>
            <a:r>
              <a:rPr lang="ar-EG" b="1" dirty="0"/>
              <a:t>	</a:t>
            </a:r>
            <a:r>
              <a:rPr lang="ar-EG" sz="2000" dirty="0"/>
              <a:t>ولعل من بين العوامل البالغة الأهمية التي أدت إلى ظهور حركة التقويم البديل، نشر تقرير "أمة في خطر"    </a:t>
            </a:r>
            <a:r>
              <a:rPr lang="en-MY" sz="2000" dirty="0"/>
              <a:t>A nation in risk </a:t>
            </a:r>
            <a:r>
              <a:rPr lang="ar-EG" sz="2000" dirty="0"/>
              <a:t>في الثمانينات من القرن الماضي. وقد نبّه هذا التقرير إلى ضعف فعالية نظام التعليم والتقويم الأمريكي وعجزه من مواجهة متطلبات التقدم العلمي والتكنولوجي الهائل الذي يشهده العصر. هذا بالإضافة إلى تزايد الوعي بحقيقة أن التنافس الاقتصادي الأمريكي يتطلب مستويات رفيعة من التعليم، ولاسيما مع ظهور حركة المستويات التربوية عام 1991. وهذه الحركة العالمية أدت إلى صياغة مستويات تعلم جديدة في مواد دراسية عديدة. وقد تركز الاهتمام في إطار هذه الحركة بمستويات التميز العالمي </a:t>
            </a:r>
            <a:r>
              <a:rPr lang="en-MY" sz="2000" dirty="0"/>
              <a:t>World-class standards، </a:t>
            </a:r>
            <a:r>
              <a:rPr lang="ar-EG" sz="2000" dirty="0"/>
              <a:t>وطرح سؤال كبير حول تبوء الطلبة من أبناء شعوب آسيا، وأفريقيا، وأروبا المراكز الأولى في التحصيل، وبخاصة في العلوم والرياضيات، وهذا في حين أن الطلبة الأمريكيين حصلوا على أقل من نظائرهم من أبناء الشعوب الأخرى، وهذا ما لا تقبله "العنجهية" الأمريكية بأي حال من الأحوال. فمن غير المعقول بنظر الأمريكان أن يتفوق الطلبة من أبناء الدول الآسيوية، أو أبناء الدول الأوروبية على الطلبة الأمريكيين الذين لا بد أن يشغلوا المراتب الأولى في التحصيل على مستوى العالم بأسره .</a:t>
            </a:r>
          </a:p>
          <a:p>
            <a:pPr algn="just" rtl="1"/>
            <a:r>
              <a:rPr lang="ar-EG" b="1" dirty="0"/>
              <a:t>وقيل إن اللجان القومية التي تشكلت في الولايات المتحدة الأمريكية آنذاك بهدف دراسة العيوب الأساسية في نظام التقويم الأمريكي رأت أن الاختبارات المقننة التي طغت على عملية التقويم في أمريكا في ذلك الحين عانت من عيوب كثيرة، كما لقيت انتقادات شديدة من قبل الباحثين الذين أجمعوا على ضعف فعاليتها. ومن جهة أخرى، إن الاختبارات المحكية المرجع التي بدت وكأنها الحل الشافي لمشاكل التقويم والتعليم تعرضت بدورها للكثير من النقد على الرغم من إلحاحها على الكفايات، وتشديدها على إتقان المهارات الأساسية في مجالات دراسة معينة. فهذه الاختبارات كانت من نوع الاختبارات الورقة والقلم تماما كالاختبارات المقننة. واستخدمت أسئلة الاختيار من متعدد مما عزز ممارسات التعليم الآلية، والتدريبات النمطية، والتعليم السطحي. ومن غير المقبول النظر إلى عملية التعليم والتقويم على أنها مجرد اختيار إجابة صحيحة من بين عدد من البدائل الجاهزة والمصطنعة. كما أن التقويم الفعال لا بد أن يستند إلى مستويات رفيعة متفق عليها بدلا من الاستناد إلى محكات الأداء السائدة في الاختبارات المحكية المرجع، والتي قد تقترب في حالات معينة من معايير الجماعة، ومستويات الأداء المتوسط فيها</a:t>
            </a:r>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a:p>
            <a:pPr algn="just" rtl="1"/>
            <a:endParaRPr lang="ar-EG"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76199"/>
            <a:ext cx="7897290" cy="457200"/>
          </a:xfrm>
        </p:spPr>
        <p:txBody>
          <a:bodyPr>
            <a:normAutofit fontScale="90000"/>
          </a:bodyPr>
          <a:lstStyle/>
          <a:p>
            <a:pPr lvl="0" indent="-342900" algn="ctr" rtl="1">
              <a:spcBef>
                <a:spcPts val="0"/>
              </a:spcBef>
            </a:pPr>
            <a:r>
              <a:rPr lang="ar-EG" sz="3200" b="1" dirty="0">
                <a:solidFill>
                  <a:srgbClr val="00B0F0"/>
                </a:solidFill>
                <a:latin typeface="Times New Roman" panose="02020603050405020304"/>
                <a:ea typeface="Times New Roman" panose="02020603050405020304"/>
                <a:cs typeface="Traditional Arabic" panose="02020603050405020304"/>
              </a:rPr>
              <a:t>خصائص التقويم البديل</a:t>
            </a:r>
            <a:endParaRPr lang="en-MY" sz="3200" b="1" dirty="0">
              <a:solidFill>
                <a:srgbClr val="00B0F0"/>
              </a:solidFill>
            </a:endParaRPr>
          </a:p>
        </p:txBody>
      </p:sp>
      <p:sp>
        <p:nvSpPr>
          <p:cNvPr id="3" name="Content Placeholder 2"/>
          <p:cNvSpPr>
            <a:spLocks noGrp="1"/>
          </p:cNvSpPr>
          <p:nvPr>
            <p:ph idx="1"/>
          </p:nvPr>
        </p:nvSpPr>
        <p:spPr>
          <a:xfrm>
            <a:off x="228600" y="762000"/>
            <a:ext cx="8686800" cy="6096000"/>
          </a:xfrm>
        </p:spPr>
        <p:txBody>
          <a:bodyPr>
            <a:noAutofit/>
          </a:bodyPr>
          <a:lstStyle/>
          <a:p>
            <a:pPr marL="0" algn="just" rtl="1">
              <a:spcBef>
                <a:spcPts val="0"/>
              </a:spcBef>
            </a:pPr>
            <a:r>
              <a:rPr lang="ar-EG" sz="3200" b="1" dirty="0">
                <a:latin typeface="Arabic Typesetting" panose="03020402040406030203" pitchFamily="66" charset="-78"/>
                <a:cs typeface="Arabic Typesetting" panose="03020402040406030203" pitchFamily="66" charset="-78"/>
              </a:rPr>
              <a:t> </a:t>
            </a:r>
            <a:endParaRPr lang="ar-EG" sz="2400" dirty="0"/>
          </a:p>
          <a:p>
            <a:pPr marL="0" algn="just" rtl="1">
              <a:spcBef>
                <a:spcPts val="0"/>
              </a:spcBef>
            </a:pPr>
            <a:endParaRPr lang="en-MY" sz="2800" dirty="0">
              <a:solidFill>
                <a:schemeClr val="tx1"/>
              </a:solidFill>
            </a:endParaRPr>
          </a:p>
        </p:txBody>
      </p:sp>
      <p:sp>
        <p:nvSpPr>
          <p:cNvPr id="5" name="TextBox 4">
            <a:extLst>
              <a:ext uri="{FF2B5EF4-FFF2-40B4-BE49-F238E27FC236}">
                <a16:creationId xmlns:a16="http://schemas.microsoft.com/office/drawing/2014/main" id="{BF1EC2AD-0E13-459F-9396-447CD7ECEB4B}"/>
              </a:ext>
            </a:extLst>
          </p:cNvPr>
          <p:cNvSpPr txBox="1"/>
          <p:nvPr/>
        </p:nvSpPr>
        <p:spPr>
          <a:xfrm>
            <a:off x="141810" y="381001"/>
            <a:ext cx="9002190" cy="5539978"/>
          </a:xfrm>
          <a:prstGeom prst="rect">
            <a:avLst/>
          </a:prstGeom>
          <a:noFill/>
        </p:spPr>
        <p:txBody>
          <a:bodyPr wrap="square">
            <a:spAutoFit/>
          </a:bodyPr>
          <a:lstStyle/>
          <a:p>
            <a:pPr algn="just" rtl="1"/>
            <a:r>
              <a:rPr lang="ar-EG" sz="2000" dirty="0"/>
              <a:t>أولا: استمراري عمليات التقويم البديل تسير جنبا إلى جنب مع عملية التدريس والتعلم</a:t>
            </a:r>
          </a:p>
          <a:p>
            <a:pPr algn="just" rtl="1"/>
            <a:r>
              <a:rPr lang="ar-EG" sz="2000" dirty="0"/>
              <a:t>ثانيا: شمولي يقيس العمليات الإجرائية والمعرفية التي يقوم بها الطالب فضلا عن النتائج النهائية</a:t>
            </a:r>
          </a:p>
          <a:p>
            <a:pPr algn="just" rtl="1"/>
            <a:r>
              <a:rPr lang="ar-EG" sz="2000" dirty="0"/>
              <a:t>ثالثا: تعاوني يفرض التقويم البديل على كل من له صلة بتعليم الطالب كمعلم، وولي الأمر، والمشرف الطلابي، ومدير المدرسة </a:t>
            </a:r>
          </a:p>
          <a:p>
            <a:pPr algn="just" rtl="1"/>
            <a:r>
              <a:rPr lang="ar-EG" sz="2000" dirty="0"/>
              <a:t>رابعا: اقتصادي تتم عملية التقويم بأقل تكلفة مادية ممكنة</a:t>
            </a:r>
          </a:p>
          <a:p>
            <a:pPr algn="just" rtl="1"/>
            <a:r>
              <a:rPr lang="ar-EG" sz="2000" dirty="0"/>
              <a:t>خامسا: علمي إذ تمثل تحديد النواتج التعليمية المطلوبة للطالب خطوة محكمة بشكل دقيق</a:t>
            </a:r>
          </a:p>
          <a:p>
            <a:pPr algn="just" rtl="1"/>
            <a:r>
              <a:rPr lang="ar-EG" sz="2000" dirty="0"/>
              <a:t>من استخدام أدوات قياس متنوعة محكمة ثبت صلاحيتها للاستخدام</a:t>
            </a:r>
          </a:p>
          <a:p>
            <a:pPr algn="just" rtl="1"/>
            <a:r>
              <a:rPr lang="ar-EG" sz="2000" dirty="0"/>
              <a:t>سادسا: مرن يتم استخدام أدوات متعددة، مثل قوائم الرصد، وسلالم التقدير، والسجلات الوصفية، وسلالم التقدير اللفظية</a:t>
            </a:r>
          </a:p>
          <a:p>
            <a:pPr algn="just" rtl="1"/>
            <a:r>
              <a:rPr lang="ar-EG" sz="2000" dirty="0"/>
              <a:t>سابعا: ديمقراطي يتم من خلال تدريب الطلبة على تقويم أنفسهم، وإتاحة حرية التفكير لهم ليتمكنوا من تحقيق نتاج التعلم</a:t>
            </a:r>
          </a:p>
          <a:p>
            <a:pPr algn="just" rtl="1"/>
            <a:r>
              <a:rPr lang="ar-EG" sz="2000" dirty="0"/>
              <a:t>ثامنا: عادل يعني به أن تعطي أسس ومعايير التقويم المستخدمة النتائج نفسها، </a:t>
            </a:r>
          </a:p>
          <a:p>
            <a:pPr algn="just" rtl="1"/>
            <a:r>
              <a:rPr lang="ar-EG" sz="2000" dirty="0"/>
              <a:t>تاسعا: ذو معنى يركز التقويم البديل على العمليات والنواتج، وليس على النواتج فقط</a:t>
            </a:r>
          </a:p>
          <a:p>
            <a:pPr algn="just" rtl="1"/>
            <a:r>
              <a:rPr lang="ar-EG" sz="2000" dirty="0"/>
              <a:t>عاشرا: واقعي أنه يقوم المهام المعرفية، والمهارية المعقدة كما هي في واقع الحياة الفعلية، </a:t>
            </a:r>
          </a:p>
          <a:p>
            <a:pPr algn="just" rtl="1"/>
            <a:endParaRPr lang="en-MY" sz="2000" dirty="0"/>
          </a:p>
          <a:p>
            <a:pPr algn="r" rtl="1"/>
            <a:endParaRPr lang="en-MY" dirty="0"/>
          </a:p>
          <a:p>
            <a:pPr algn="r" rtl="1"/>
            <a:endParaRPr lang="en-MY" dirty="0"/>
          </a:p>
          <a:p>
            <a:pPr algn="r" rtl="1"/>
            <a:endParaRPr lang="en-M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E61C-D624-4471-B30F-2CBFE34A425D}"/>
              </a:ext>
            </a:extLst>
          </p:cNvPr>
          <p:cNvSpPr>
            <a:spLocks noGrp="1"/>
          </p:cNvSpPr>
          <p:nvPr>
            <p:ph type="title"/>
          </p:nvPr>
        </p:nvSpPr>
        <p:spPr>
          <a:xfrm>
            <a:off x="822960" y="1"/>
            <a:ext cx="7543800" cy="609600"/>
          </a:xfrm>
        </p:spPr>
        <p:txBody>
          <a:bodyPr>
            <a:normAutofit/>
          </a:bodyPr>
          <a:lstStyle/>
          <a:p>
            <a:pPr algn="ctr"/>
            <a:r>
              <a:rPr lang="ar-EG" sz="2400" dirty="0">
                <a:solidFill>
                  <a:srgbClr val="00B0F0"/>
                </a:solidFill>
              </a:rPr>
              <a:t>وظائف وأغراض التقويم البديل</a:t>
            </a:r>
            <a:endParaRPr lang="en-MY" sz="2400" dirty="0">
              <a:solidFill>
                <a:srgbClr val="00B0F0"/>
              </a:solidFill>
            </a:endParaRPr>
          </a:p>
        </p:txBody>
      </p:sp>
      <p:sp>
        <p:nvSpPr>
          <p:cNvPr id="3" name="Content Placeholder 2">
            <a:extLst>
              <a:ext uri="{FF2B5EF4-FFF2-40B4-BE49-F238E27FC236}">
                <a16:creationId xmlns:a16="http://schemas.microsoft.com/office/drawing/2014/main" id="{B84CDFF1-3742-4519-A9D4-A19AF02FFE64}"/>
              </a:ext>
            </a:extLst>
          </p:cNvPr>
          <p:cNvSpPr>
            <a:spLocks noGrp="1"/>
          </p:cNvSpPr>
          <p:nvPr>
            <p:ph idx="1"/>
          </p:nvPr>
        </p:nvSpPr>
        <p:spPr>
          <a:xfrm>
            <a:off x="1" y="609601"/>
            <a:ext cx="9144000" cy="5259494"/>
          </a:xfrm>
        </p:spPr>
        <p:txBody>
          <a:bodyPr>
            <a:normAutofit/>
          </a:bodyPr>
          <a:lstStyle/>
          <a:p>
            <a:pPr algn="just" rtl="1"/>
            <a:r>
              <a:rPr lang="ar-EG" sz="1800" dirty="0"/>
              <a:t>آراء العينات في قدرة طلبة اللغة العربية ومعارف الوحي في الكلام بالعربية، بنسبة 50 من 60 طالبا أو بنسبة %83 يفترضون أولا: مراقبة وتوثيق تقدم الطلبة نحو تحقيق المستوى أو التوقعات الأكاديمية</a:t>
            </a:r>
          </a:p>
          <a:p>
            <a:pPr algn="just" rtl="1"/>
            <a:r>
              <a:rPr lang="ar-EG" sz="1800" dirty="0"/>
              <a:t>ثانيا: تقديم بيانات ومعلومات عن أداء الطلبة تؤثر في عملية التعليم والمناهج</a:t>
            </a:r>
          </a:p>
          <a:p>
            <a:pPr algn="just" rtl="1"/>
            <a:r>
              <a:rPr lang="ar-EG" sz="1800" dirty="0"/>
              <a:t>ثالثا: المساءلة التربوية للمعلمين والمدارس حول أداء الطلبة</a:t>
            </a:r>
          </a:p>
          <a:p>
            <a:pPr algn="just" rtl="1"/>
            <a:r>
              <a:rPr lang="ar-EG" sz="1800" dirty="0"/>
              <a:t>رابعا: منح الطلبة شهادات تخرج توثق تحصيلهم ومهاراته</a:t>
            </a:r>
          </a:p>
          <a:p>
            <a:pPr algn="just" rtl="1"/>
            <a:r>
              <a:rPr lang="ar-EG" sz="1800" dirty="0"/>
              <a:t>خامسا: الاعتراف أو الاعتماد الأكاديمي للمؤسسات التربوية</a:t>
            </a:r>
          </a:p>
          <a:p>
            <a:pPr algn="just" rtl="1"/>
            <a:r>
              <a:rPr lang="ar-EG" sz="1800" dirty="0"/>
              <a:t>سادسا: التقويم على نطاق واسع</a:t>
            </a:r>
          </a:p>
          <a:p>
            <a:pPr algn="just" rtl="1"/>
            <a:endParaRPr lang="ar-EG" dirty="0"/>
          </a:p>
          <a:p>
            <a:pPr algn="just" rtl="1"/>
            <a:endParaRPr lang="en-MY" dirty="0"/>
          </a:p>
        </p:txBody>
      </p:sp>
    </p:spTree>
    <p:extLst>
      <p:ext uri="{BB962C8B-B14F-4D97-AF65-F5344CB8AC3E}">
        <p14:creationId xmlns:p14="http://schemas.microsoft.com/office/powerpoint/2010/main" val="2565508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9430-AA3D-4F9B-91A2-6FC3A3882790}"/>
              </a:ext>
            </a:extLst>
          </p:cNvPr>
          <p:cNvSpPr>
            <a:spLocks noGrp="1"/>
          </p:cNvSpPr>
          <p:nvPr>
            <p:ph type="title"/>
          </p:nvPr>
        </p:nvSpPr>
        <p:spPr>
          <a:xfrm>
            <a:off x="533400" y="0"/>
            <a:ext cx="8382000" cy="988906"/>
          </a:xfrm>
        </p:spPr>
        <p:txBody>
          <a:bodyPr>
            <a:normAutofit/>
          </a:bodyPr>
          <a:lstStyle/>
          <a:p>
            <a:pPr algn="ctr"/>
            <a:r>
              <a:rPr lang="ar-EG" sz="2200" dirty="0">
                <a:solidFill>
                  <a:srgbClr val="00B0F0"/>
                </a:solidFill>
              </a:rPr>
              <a:t>استراتيجيات وأدوات التقويم البديل</a:t>
            </a:r>
            <a:br>
              <a:rPr lang="ar-EG" dirty="0"/>
            </a:br>
            <a:endParaRPr lang="en-MY" dirty="0"/>
          </a:p>
        </p:txBody>
      </p:sp>
      <p:sp>
        <p:nvSpPr>
          <p:cNvPr id="3" name="Content Placeholder 2">
            <a:extLst>
              <a:ext uri="{FF2B5EF4-FFF2-40B4-BE49-F238E27FC236}">
                <a16:creationId xmlns:a16="http://schemas.microsoft.com/office/drawing/2014/main" id="{0638109A-A24A-409E-8729-5F2575264359}"/>
              </a:ext>
            </a:extLst>
          </p:cNvPr>
          <p:cNvSpPr>
            <a:spLocks noGrp="1"/>
          </p:cNvSpPr>
          <p:nvPr>
            <p:ph idx="1"/>
          </p:nvPr>
        </p:nvSpPr>
        <p:spPr>
          <a:xfrm>
            <a:off x="822959" y="457200"/>
            <a:ext cx="7863841" cy="5791200"/>
          </a:xfrm>
        </p:spPr>
        <p:txBody>
          <a:bodyPr>
            <a:normAutofit lnSpcReduction="10000"/>
          </a:bodyPr>
          <a:lstStyle/>
          <a:p>
            <a:pPr marL="0" indent="0" algn="just" rtl="1">
              <a:buNone/>
            </a:pPr>
            <a:r>
              <a:rPr lang="ar-EG" b="1" dirty="0"/>
              <a:t> </a:t>
            </a:r>
            <a:r>
              <a:rPr lang="ar-EG" sz="1800" b="1" dirty="0">
                <a:solidFill>
                  <a:srgbClr val="C00000"/>
                </a:solidFill>
              </a:rPr>
              <a:t>أولا: استراتيجية التقويم المعتمد على الأداء</a:t>
            </a:r>
            <a:r>
              <a:rPr lang="ar-EG" sz="1800" dirty="0"/>
              <a:t>: تتيح هذه الاستراتيجية للطلبة توظيف المهارات التي تعّلموها في مواقف حياتية جديدة تحاكي الواقع، مع إظهار مدى إتقانهم لما تعلموه في ضوء النتاجات التعليمية المراد إنجازها. ويندرج تحت هذه الاستراتيجية عدد من الفعاليات التي يمكن أن تعد مثالا ملائما لتطبيقها، كالتقديم، والمحاكاة، والعرض التوضيحي، والمناظرة.</a:t>
            </a:r>
          </a:p>
          <a:p>
            <a:pPr algn="just" rtl="1"/>
            <a:r>
              <a:rPr lang="ar-EG" sz="1800" dirty="0"/>
              <a:t>ثاني</a:t>
            </a:r>
            <a:r>
              <a:rPr lang="ar-EG" sz="1800" b="1" dirty="0">
                <a:solidFill>
                  <a:srgbClr val="C00000"/>
                </a:solidFill>
              </a:rPr>
              <a:t>ا: استراتيجية التقويم بالورقة والقلم:   </a:t>
            </a:r>
            <a:r>
              <a:rPr lang="ar-EG" sz="1800" dirty="0"/>
              <a:t>تعد الاختبارات بأنواعها عماد هذه الاستراتيجية وركيزتها بما تقدمه من أدوات معدة بإحكام، تمكن المعلم من قياس قدرات الطلبة ومهاراتهم في مجالات محددة، وتظهر مستوى امتلاكهم للمهارات العقلية والأدائية المتضمنة في النتاجات التعليمية لمحتوى دراسي تعّلموه. </a:t>
            </a:r>
          </a:p>
          <a:p>
            <a:pPr algn="just" rtl="1"/>
            <a:r>
              <a:rPr lang="ar-EG" sz="1800" b="1" dirty="0">
                <a:solidFill>
                  <a:srgbClr val="C00000"/>
                </a:solidFill>
              </a:rPr>
              <a:t>ثالثا: استراتيجية الملاحظة: </a:t>
            </a:r>
            <a:r>
              <a:rPr lang="ar-EG" sz="1800" dirty="0"/>
              <a:t>تعد استراتيجية التقويم المعتمد على الملاحظة من أنواع التقويم النوعي الذي يدون فيه سلوك الطلبة؛ بهدف التعرف على اهتماماتهم وميولهم واتجاهاتهم وتفاعلهم مع بعضهم البعض، وبقصد الحصول على معلومات تفيد في الحكم على أدائهم، وفي تقويم مهاراتهم وأخلاقياتهم وطريقة التفكير التي ينتهجونها</a:t>
            </a:r>
          </a:p>
          <a:p>
            <a:pPr algn="just" rtl="1"/>
            <a:r>
              <a:rPr lang="ar-EG" sz="1800" b="1" dirty="0">
                <a:solidFill>
                  <a:srgbClr val="C00000"/>
                </a:solidFill>
              </a:rPr>
              <a:t>الملاحظة التلقائية: </a:t>
            </a:r>
            <a:r>
              <a:rPr lang="ar-EG" sz="1800" dirty="0"/>
              <a:t>تعد استراتيجية التقويم المعتمد على الملاحظة من أنواع التقويم النوعي الذي يدون فيه سلوك الطلبة؛ بهدف التعرف على اهتماماتهم وميولهم واتجاهاتهم وتفاعلهم مع بعضهم البعض، وبقصد الحصول على معلومات تفيد في الحكم على أدائهم، وفي تقويم مهاراتهم وأخلاقياتهم وطريقة التفكير التي ينتهجونها</a:t>
            </a:r>
          </a:p>
          <a:p>
            <a:pPr algn="just" rtl="1"/>
            <a:r>
              <a:rPr lang="ar-EG" sz="1800" b="1" dirty="0">
                <a:solidFill>
                  <a:srgbClr val="C00000"/>
                </a:solidFill>
              </a:rPr>
              <a:t>رابعا: استراتيجية التقويم بالتواصل: </a:t>
            </a:r>
            <a:r>
              <a:rPr lang="ar-EG" sz="1800" dirty="0"/>
              <a:t>تقوم هذه الاستراتيجية على جمع المعلومات عبر إرسال واستقبال الأفكار، بشكل يمكّن المعلم من معرفة التقدم الذي حققه المتعلم، فضلا عن التعرف على طريقة تفكيره وأسلوبه في حل المشكلات</a:t>
            </a:r>
          </a:p>
          <a:p>
            <a:pPr algn="just" rtl="1"/>
            <a:r>
              <a:rPr lang="ar-EG" sz="1800" b="1" dirty="0">
                <a:solidFill>
                  <a:srgbClr val="C00000"/>
                </a:solidFill>
              </a:rPr>
              <a:t>خامسا: استراتيجية مراجعة الذات: </a:t>
            </a:r>
            <a:r>
              <a:rPr lang="ar-EG" sz="1800" dirty="0"/>
              <a:t>تقوم هذه الاستراتيجية على تحويل التعلم السابق إلى تعلم جديد، وذلك بتقييم ما تعلمه الطالب من خلال تأمله الخبرة السابقة، وتحديد نقاط القوة والنقاط التي بحاجة إلى تحسين، وتحديد ما سيتم تعلمه لاحقا</a:t>
            </a:r>
            <a:endParaRPr lang="en-MY" sz="1800" dirty="0"/>
          </a:p>
        </p:txBody>
      </p:sp>
    </p:spTree>
    <p:extLst>
      <p:ext uri="{BB962C8B-B14F-4D97-AF65-F5344CB8AC3E}">
        <p14:creationId xmlns:p14="http://schemas.microsoft.com/office/powerpoint/2010/main" val="1054730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9430-AA3D-4F9B-91A2-6FC3A3882790}"/>
              </a:ext>
            </a:extLst>
          </p:cNvPr>
          <p:cNvSpPr>
            <a:spLocks noGrp="1"/>
          </p:cNvSpPr>
          <p:nvPr>
            <p:ph type="title"/>
          </p:nvPr>
        </p:nvSpPr>
        <p:spPr>
          <a:xfrm>
            <a:off x="533400" y="0"/>
            <a:ext cx="8382000" cy="685800"/>
          </a:xfrm>
        </p:spPr>
        <p:txBody>
          <a:bodyPr>
            <a:normAutofit fontScale="90000"/>
          </a:bodyPr>
          <a:lstStyle/>
          <a:p>
            <a:pPr algn="ctr"/>
            <a:r>
              <a:rPr lang="ar-EG" sz="2200" b="1" dirty="0">
                <a:solidFill>
                  <a:srgbClr val="00B0F0"/>
                </a:solidFill>
              </a:rPr>
              <a:t>أدوات التقويم البديل </a:t>
            </a:r>
            <a:br>
              <a:rPr lang="ar-EG" dirty="0"/>
            </a:br>
            <a:endParaRPr lang="en-MY" dirty="0"/>
          </a:p>
        </p:txBody>
      </p:sp>
      <p:sp>
        <p:nvSpPr>
          <p:cNvPr id="3" name="Content Placeholder 2">
            <a:extLst>
              <a:ext uri="{FF2B5EF4-FFF2-40B4-BE49-F238E27FC236}">
                <a16:creationId xmlns:a16="http://schemas.microsoft.com/office/drawing/2014/main" id="{0638109A-A24A-409E-8729-5F2575264359}"/>
              </a:ext>
            </a:extLst>
          </p:cNvPr>
          <p:cNvSpPr>
            <a:spLocks noGrp="1"/>
          </p:cNvSpPr>
          <p:nvPr>
            <p:ph idx="1"/>
          </p:nvPr>
        </p:nvSpPr>
        <p:spPr>
          <a:xfrm>
            <a:off x="822959" y="1066800"/>
            <a:ext cx="7635241" cy="5181600"/>
          </a:xfrm>
        </p:spPr>
        <p:txBody>
          <a:bodyPr>
            <a:normAutofit/>
          </a:bodyPr>
          <a:lstStyle/>
          <a:p>
            <a:pPr algn="just" rtl="1"/>
            <a:r>
              <a:rPr lang="ar-EG" dirty="0"/>
              <a:t>أولا: قوائم الرصد أو الشطب: تشمل قوائم الرصد أو الشطب قائمة الأفعال أو السلوكيات التي يرصدها المعلم أو المتعلم لدى قيامه بتنفيذ مهمة أو مهارة تعليمية واحدة أو أكثر</a:t>
            </a:r>
          </a:p>
          <a:p>
            <a:pPr algn="just" rtl="1"/>
            <a:r>
              <a:rPr lang="ar-EG" dirty="0"/>
              <a:t>ثانيا: سلالم التقدير: تقوم سلالم التقدير على تجزئة المهمة أو المهارة التعليمية المراد تقويمها إلى مجموعة من المهام أو المهارات الجزئية المكونة للمهارة المطلوبة</a:t>
            </a:r>
          </a:p>
          <a:p>
            <a:pPr algn="just" rtl="1"/>
            <a:r>
              <a:rPr lang="ar-EG" dirty="0"/>
              <a:t>ثالثا: سلالم التقدير اللفظي: تتيح هذه الأداة للمعلم إدراج مستويات المهارة المراد تقويمها لفظيا إلى عدد من المستويات بشكل أكثر تفصيلا من سلالم التقدير</a:t>
            </a:r>
          </a:p>
          <a:p>
            <a:pPr algn="just" rtl="1"/>
            <a:r>
              <a:rPr lang="ar-EG" dirty="0"/>
              <a:t>رابعا: سجل وصف سير التعلم: تعبير الطالب كتابيا حول أشياء قرأها، أو شاهدها، أو تعلمها تتيح للمعلم فرصة الاطلاع على آراء الطلبة واستجابتهم من خلال سجل وصفهم لسير تعلمهم وكيفية ربط ما تعلموه مع خبراتهم السابقة</a:t>
            </a:r>
          </a:p>
          <a:p>
            <a:pPr algn="just" rtl="1"/>
            <a:r>
              <a:rPr lang="ar-EG" dirty="0"/>
              <a:t>خامسا: السجل القصصي: يقدم السجل القصصي -بوصفه أداة من أدوات التقويم البديل– صورة واضحة عن جوانب النمو الشامل للمتعلم، من خلال تدوين وصف مستمر لما تم ملاحظته على أدائه</a:t>
            </a:r>
          </a:p>
        </p:txBody>
      </p:sp>
    </p:spTree>
    <p:extLst>
      <p:ext uri="{BB962C8B-B14F-4D97-AF65-F5344CB8AC3E}">
        <p14:creationId xmlns:p14="http://schemas.microsoft.com/office/powerpoint/2010/main" val="2613129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9430-AA3D-4F9B-91A2-6FC3A3882790}"/>
              </a:ext>
            </a:extLst>
          </p:cNvPr>
          <p:cNvSpPr>
            <a:spLocks noGrp="1"/>
          </p:cNvSpPr>
          <p:nvPr>
            <p:ph type="title"/>
          </p:nvPr>
        </p:nvSpPr>
        <p:spPr>
          <a:xfrm>
            <a:off x="533400" y="0"/>
            <a:ext cx="8382000" cy="685800"/>
          </a:xfrm>
        </p:spPr>
        <p:txBody>
          <a:bodyPr>
            <a:normAutofit fontScale="90000"/>
          </a:bodyPr>
          <a:lstStyle/>
          <a:p>
            <a:pPr algn="ctr"/>
            <a:r>
              <a:rPr lang="ar-EG" sz="2200" b="1" dirty="0">
                <a:solidFill>
                  <a:srgbClr val="00B0F0"/>
                </a:solidFill>
              </a:rPr>
              <a:t>الخاتمة</a:t>
            </a:r>
            <a:br>
              <a:rPr lang="ar-EG" dirty="0"/>
            </a:br>
            <a:endParaRPr lang="en-MY" dirty="0"/>
          </a:p>
        </p:txBody>
      </p:sp>
      <p:sp>
        <p:nvSpPr>
          <p:cNvPr id="3" name="Content Placeholder 2">
            <a:extLst>
              <a:ext uri="{FF2B5EF4-FFF2-40B4-BE49-F238E27FC236}">
                <a16:creationId xmlns:a16="http://schemas.microsoft.com/office/drawing/2014/main" id="{0638109A-A24A-409E-8729-5F2575264359}"/>
              </a:ext>
            </a:extLst>
          </p:cNvPr>
          <p:cNvSpPr>
            <a:spLocks noGrp="1"/>
          </p:cNvSpPr>
          <p:nvPr>
            <p:ph idx="1"/>
          </p:nvPr>
        </p:nvSpPr>
        <p:spPr>
          <a:xfrm>
            <a:off x="822959" y="1066800"/>
            <a:ext cx="7635241" cy="5181600"/>
          </a:xfrm>
        </p:spPr>
        <p:txBody>
          <a:bodyPr>
            <a:normAutofit/>
          </a:bodyPr>
          <a:lstStyle/>
          <a:p>
            <a:pPr algn="just" rtl="1"/>
            <a:r>
              <a:rPr lang="ar-EG" dirty="0"/>
              <a:t>إن التقويم البديل يساعد المعلم في قياس مستوى الطلبة من خلال أداء المهام. وهذا النوع من التقويم يشجع الطلبة على تنمية مهارات التفكير العليا التي ستعينهم في حياتهم المستقبلية، وتغرس روح التعاون بين الطلبة في إنجاز المهام في المجموعة. ويبدو ظهور التقويم البديل نتيجة من العيوب الموجودة في التقويم التقليدي التي أوجدها الباحثون آنذاك. وهناك عناصر عدة التي يميزه عن التقويم التقليدي من حيث شكل الاختبارات، والمدة المستغرقة، وعنصر التعاون، وغيرها. ويتميز التقويم البديل بالعديدة من الخصائص، منها استمراري، وشمولي، وتعاوني، واقتصادي، وعلمي، وغيرها التي يساند المعلم في تحقيق عملية التقويم الناجع. ويهدف التقويم البديل إلى مراقبة وتوثيق تقدم الطلبة نحو تحقيق المستوى أو التوقعات الأكاديمية، وتقديم بيانات ومعلومات عن أداء الطلبة تؤثر في عملية التعليم والمناهج، المساءلة التربوية للمعلمين والمدارس حول أداء الطلبة، ومنح الطلبة شهادات تخرج توثق تحصيلهم ومهاراته، والاعتراف أو الاعتماد الأكاديمي للمؤسسات التربوية، والسعي إلى تحقيق التقويم على نطاق واسع. وتوجد استراتيجيات التي تعين المعلم في تطبيق التقويم البديل أثناء الفصل باستخدام أدوات التقويم البديل الملائمة بالنظر إلى أهداف الدرس، والمواد التعليمية، ومستوى الطلبة، وغيرها. </a:t>
            </a:r>
          </a:p>
          <a:p>
            <a:pPr algn="just" rtl="1"/>
            <a:endParaRPr lang="ar-EG" dirty="0"/>
          </a:p>
          <a:p>
            <a:pPr algn="just" rtl="1"/>
            <a:endParaRPr lang="ar-EG"/>
          </a:p>
          <a:p>
            <a:pPr algn="just" rtl="1"/>
            <a:endParaRPr lang="ar-EG" dirty="0"/>
          </a:p>
        </p:txBody>
      </p:sp>
    </p:spTree>
    <p:extLst>
      <p:ext uri="{BB962C8B-B14F-4D97-AF65-F5344CB8AC3E}">
        <p14:creationId xmlns:p14="http://schemas.microsoft.com/office/powerpoint/2010/main" val="2822027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147D-280E-4DEB-882E-B976BED1BC0B}"/>
              </a:ext>
            </a:extLst>
          </p:cNvPr>
          <p:cNvSpPr>
            <a:spLocks noGrp="1"/>
          </p:cNvSpPr>
          <p:nvPr>
            <p:ph type="title"/>
          </p:nvPr>
        </p:nvSpPr>
        <p:spPr>
          <a:xfrm>
            <a:off x="822960" y="4844374"/>
            <a:ext cx="7543800" cy="1188995"/>
          </a:xfrm>
        </p:spPr>
        <p:txBody>
          <a:bodyPr anchor="ctr">
            <a:normAutofit/>
          </a:bodyPr>
          <a:lstStyle/>
          <a:p>
            <a:pPr algn="ctr"/>
            <a:endParaRPr lang="en-MY"/>
          </a:p>
        </p:txBody>
      </p:sp>
      <p:graphicFrame>
        <p:nvGraphicFramePr>
          <p:cNvPr id="5" name="Content Placeholder 2">
            <a:extLst>
              <a:ext uri="{FF2B5EF4-FFF2-40B4-BE49-F238E27FC236}">
                <a16:creationId xmlns:a16="http://schemas.microsoft.com/office/drawing/2014/main" id="{D0B61ABE-5184-40D3-83B8-35764DC0ABAD}"/>
              </a:ext>
            </a:extLst>
          </p:cNvPr>
          <p:cNvGraphicFramePr>
            <a:graphicFrameLocks noGrp="1"/>
          </p:cNvGraphicFramePr>
          <p:nvPr>
            <p:ph idx="1"/>
            <p:extLst>
              <p:ext uri="{D42A27DB-BD31-4B8C-83A1-F6EECF244321}">
                <p14:modId xmlns:p14="http://schemas.microsoft.com/office/powerpoint/2010/main" val="4292295713"/>
              </p:ext>
            </p:extLst>
          </p:nvPr>
        </p:nvGraphicFramePr>
        <p:xfrm>
          <a:off x="777239" y="680936"/>
          <a:ext cx="7589521" cy="376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675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9435"/>
            <a:ext cx="7772400" cy="445531"/>
          </a:xfrm>
        </p:spPr>
        <p:txBody>
          <a:bodyPr>
            <a:normAutofit fontScale="90000"/>
          </a:bodyPr>
          <a:lstStyle/>
          <a:p>
            <a:pPr algn="ctr"/>
            <a:r>
              <a:rPr lang="ar-EG" sz="4000" b="1" dirty="0">
                <a:solidFill>
                  <a:srgbClr val="00B0F0"/>
                </a:solidFill>
                <a:latin typeface="Traditional Arabic" panose="02020603050405020304" pitchFamily="18" charset="-78"/>
                <a:cs typeface="Traditional Arabic" panose="02020603050405020304" pitchFamily="18" charset="-78"/>
              </a:rPr>
              <a:t>مقدمة</a:t>
            </a:r>
            <a:endParaRPr lang="en-MY" sz="4000" b="1" dirty="0">
              <a:solidFill>
                <a:srgbClr val="00B0F0"/>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a:xfrm>
            <a:off x="1371600" y="1676400"/>
            <a:ext cx="6400800" cy="4038600"/>
          </a:xfrm>
        </p:spPr>
        <p:txBody>
          <a:bodyPr>
            <a:normAutofit/>
          </a:bodyPr>
          <a:lstStyle/>
          <a:p>
            <a:pPr lvl="0" algn="just" rtl="1">
              <a:spcBef>
                <a:spcPts val="0"/>
              </a:spcBef>
            </a:pPr>
            <a:r>
              <a:rPr lang="en-MY" sz="1400" dirty="0">
                <a:solidFill>
                  <a:prstClr val="black">
                    <a:tint val="75000"/>
                  </a:prstClr>
                </a:solidFill>
                <a:latin typeface="Times New Roman" panose="02020603050405020304"/>
                <a:ea typeface="Times New Roman" panose="02020603050405020304"/>
              </a:rPr>
              <a:t>1.</a:t>
            </a:r>
          </a:p>
          <a:p>
            <a:pPr marL="342900" indent="-342900" algn="just" rtl="1">
              <a:spcBef>
                <a:spcPts val="0"/>
              </a:spcBef>
              <a:buFont typeface="Arial" panose="020B0604020202020204" pitchFamily="34" charset="0"/>
              <a:buChar char="•"/>
            </a:pPr>
            <a:endParaRPr lang="ar-SA" sz="2000" dirty="0">
              <a:effectLst/>
              <a:latin typeface="Times New Roman" panose="02020603050405020304"/>
              <a:ea typeface="Times New Roman" panose="02020603050405020304"/>
            </a:endParaRPr>
          </a:p>
        </p:txBody>
      </p:sp>
      <p:sp>
        <p:nvSpPr>
          <p:cNvPr id="4" name="TextBox 3"/>
          <p:cNvSpPr txBox="1"/>
          <p:nvPr/>
        </p:nvSpPr>
        <p:spPr>
          <a:xfrm>
            <a:off x="7696200" y="6324600"/>
            <a:ext cx="8382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2 </a:t>
            </a:r>
            <a:r>
              <a:rPr lang="en-US" dirty="0">
                <a:latin typeface="Arial" panose="020B0604020202020204" pitchFamily="34" charset="0"/>
              </a:rPr>
              <a:t>/11</a:t>
            </a:r>
            <a:endParaRPr lang="en-MY" dirty="0"/>
          </a:p>
        </p:txBody>
      </p:sp>
      <p:sp>
        <p:nvSpPr>
          <p:cNvPr id="5" name="Rectangle 4"/>
          <p:cNvSpPr/>
          <p:nvPr/>
        </p:nvSpPr>
        <p:spPr>
          <a:xfrm>
            <a:off x="0" y="685800"/>
            <a:ext cx="8686800" cy="5967788"/>
          </a:xfrm>
          <a:prstGeom prst="rect">
            <a:avLst/>
          </a:prstGeom>
        </p:spPr>
        <p:txBody>
          <a:bodyPr wrap="square">
            <a:spAutoFit/>
          </a:bodyPr>
          <a:lstStyle/>
          <a:p>
            <a:pPr algn="just" rtl="1">
              <a:lnSpc>
                <a:spcPct val="115000"/>
              </a:lnSpc>
              <a:spcAft>
                <a:spcPts val="800"/>
              </a:spcAft>
            </a:pPr>
            <a:r>
              <a:rPr lang="ar-SA" sz="3000" b="1" dirty="0">
                <a:effectLst/>
                <a:latin typeface="Arabic Typesetting" panose="03020402040406030203" pitchFamily="66" charset="-78"/>
                <a:ea typeface="Calibri" panose="020F0502020204030204" pitchFamily="34" charset="0"/>
                <a:cs typeface="Arabic Typesetting" panose="03020402040406030203" pitchFamily="66" charset="-78"/>
              </a:rPr>
              <a:t>يؤدي التقويم التربوي دورا أساسيا في توجيه العملية التدريسية، وإدارة الصف المدرسي، وإثراء تعلم الطلاب وتقدمهم الدراسي، وتحسين مخرجات العملية التعليمية. ويُعد التقويم من المجالات التربوية سريعة التغير، حيث حدثت تطورات جوهرية في فلسفاته، ومناهجه، وإجراءاته، وأساليبه، وأدواته في الآونة الأخيرة. ويشهد العالم ظهور التقويم البديل للتغلب على القصور المتواجدة في أساليب التقويم التقليدية التي تركز على قياس مفاهيم من المستويات الدنيا وتهمل المستويات العليا ولا تساعد الط</a:t>
            </a:r>
            <a:r>
              <a:rPr lang="ar-EG" sz="3000" b="1" dirty="0">
                <a:effectLst/>
                <a:latin typeface="Arabic Typesetting" panose="03020402040406030203" pitchFamily="66" charset="-78"/>
                <a:ea typeface="Calibri" panose="020F0502020204030204" pitchFamily="34" charset="0"/>
                <a:cs typeface="Arabic Typesetting" panose="03020402040406030203" pitchFamily="66" charset="-78"/>
              </a:rPr>
              <a:t>لبة</a:t>
            </a:r>
            <a:r>
              <a:rPr lang="ar-SA" sz="3000" b="1" dirty="0">
                <a:effectLst/>
                <a:latin typeface="Arabic Typesetting" panose="03020402040406030203" pitchFamily="66" charset="-78"/>
                <a:ea typeface="Calibri" panose="020F0502020204030204" pitchFamily="34" charset="0"/>
                <a:cs typeface="Arabic Typesetting" panose="03020402040406030203" pitchFamily="66" charset="-78"/>
              </a:rPr>
              <a:t> على التفكير والابتكار مما يتطلب تحسين عملية التقويم التربوي لمواكبة التطور في النظام التعليمي. ونتيجة للانتقادات التي وجهت إلى التقويم التقليدي، دعت التوجهات الحديثة إلى التقويم البديل أو يسمى بتقويم الأصيل، أو التقويم الواقعي الذي يركز على أداء الطلاب. وتقوم فكرة التقويم البديل على الاعتماد بأن تعلم الطالب وتقدمه الدراسي يمكن تقييمه بواسطة أعمال ومهام تتطلب انشغالا نشطا، ويشتمل البحث على نظريات وأساسيات التقويم، وتندرج تحته مفهوم التقويم، ومناقشة العلاقة بين القياس والتقييم والتقويم، وخصائص التقويم البديل، ووظائف التقويم في العملية التدريسية، وفوائد التقويم</a:t>
            </a:r>
            <a:endParaRPr lang="en-MY" sz="3200" b="1" dirty="0">
              <a:effectLst/>
              <a:latin typeface="Arabic Typesetting" panose="03020402040406030203" pitchFamily="66" charset="-78"/>
              <a:ea typeface="Calibri" panose="020F0502020204030204" pitchFamily="34" charset="0"/>
              <a:cs typeface="Arabic Typesetting" panose="03020402040406030203"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304799"/>
          </a:xfrm>
        </p:spPr>
        <p:txBody>
          <a:bodyPr>
            <a:normAutofit fontScale="90000"/>
          </a:bodyPr>
          <a:lstStyle/>
          <a:p>
            <a:pPr marL="464820" lvl="0" algn="ctr" rtl="1">
              <a:spcBef>
                <a:spcPts val="0"/>
              </a:spcBef>
              <a:tabLst>
                <a:tab pos="893445" algn="l"/>
              </a:tabLst>
            </a:pPr>
            <a:r>
              <a:rPr lang="ar-EG" sz="4000" b="1" dirty="0">
                <a:solidFill>
                  <a:srgbClr val="00B0F0"/>
                </a:solidFill>
                <a:latin typeface="Traditional Arabic" panose="02020603050405020304" pitchFamily="18" charset="-78"/>
                <a:cs typeface="Traditional Arabic" panose="02020603050405020304" pitchFamily="18" charset="-78"/>
              </a:rPr>
              <a:t>مفهوم التقويم </a:t>
            </a:r>
            <a:endParaRPr lang="en-MY" dirty="0">
              <a:solidFill>
                <a:srgbClr val="FF0000"/>
              </a:solidFill>
            </a:endParaRPr>
          </a:p>
        </p:txBody>
      </p:sp>
      <p:sp>
        <p:nvSpPr>
          <p:cNvPr id="3" name="Subtitle 2"/>
          <p:cNvSpPr>
            <a:spLocks noGrp="1"/>
          </p:cNvSpPr>
          <p:nvPr>
            <p:ph type="subTitle" idx="1"/>
          </p:nvPr>
        </p:nvSpPr>
        <p:spPr>
          <a:xfrm>
            <a:off x="76200" y="762000"/>
            <a:ext cx="8915400" cy="6095999"/>
          </a:xfrm>
        </p:spPr>
        <p:txBody>
          <a:bodyPr>
            <a:normAutofit/>
          </a:bodyPr>
          <a:lstStyle/>
          <a:p>
            <a:pPr algn="just" rtl="1"/>
            <a:r>
              <a:rPr lang="ar-EG" sz="3200" b="1" dirty="0">
                <a:solidFill>
                  <a:schemeClr val="tx1"/>
                </a:solidFill>
                <a:latin typeface="Arabic Typesetting" panose="03020402040406030203" pitchFamily="66" charset="-78"/>
                <a:cs typeface="Arabic Typesetting" panose="03020402040406030203" pitchFamily="66" charset="-78"/>
              </a:rPr>
              <a:t>التقويم هو عملية تحديد مدى ما تحقق من الأهداف التي خطط لها المنهاج، أو هو تحديد لمستوى ما وصل إليه الطالب وتحقق لديه من نتاجات تعلمية وخبرات مكتسبة. والتقويم عنصر أو مكون أساسي في المنهاج وهو جزء لا يتجزأ من العملية التعليمية والتعلمية ويتخلل جميع مراحل عملية التعليم والتعلم، فهو نقطة البداية للخبرات التعليمية اللاحقة كما أنه المنطلق الرئيس لتطوير المنهج وتعديلاته .</a:t>
            </a:r>
          </a:p>
          <a:p>
            <a:pPr algn="just" rtl="1"/>
            <a:r>
              <a:rPr lang="ar-EG" sz="3200" b="1" dirty="0">
                <a:solidFill>
                  <a:schemeClr val="tx1"/>
                </a:solidFill>
                <a:latin typeface="Arabic Typesetting" panose="03020402040406030203" pitchFamily="66" charset="-78"/>
                <a:cs typeface="Arabic Typesetting" panose="03020402040406030203" pitchFamily="66" charset="-78"/>
              </a:rPr>
              <a:t>ويعني التقويم التربوي بمفهومه الواسع عملية منظمة مبنية على القياس يتم بواسطتها إصدار حكم على الشيء المراد قياسه في ضوء ما يحتوي من الخاصية الخاضعة للقياس، وفي التربية تعنى عملية التقويم بالتعرف على مدى ما تحقق لدى الطالب من الأهداف واتخاذ القرارات بشأنها، ويعني أيضا بمعرفة التغير الحادث في سلوك المتعلم وتحديد درجة ومقدار هذا التغير .</a:t>
            </a:r>
          </a:p>
          <a:p>
            <a:pPr algn="just" rtl="1"/>
            <a:r>
              <a:rPr lang="ar-EG" sz="3200" b="1" dirty="0">
                <a:solidFill>
                  <a:schemeClr val="tx1"/>
                </a:solidFill>
                <a:latin typeface="Arabic Typesetting" panose="03020402040406030203" pitchFamily="66" charset="-78"/>
                <a:cs typeface="Arabic Typesetting" panose="03020402040406030203" pitchFamily="66" charset="-78"/>
              </a:rPr>
              <a:t>والتقويم عملية مقصودة منظمة تهدف إلى جمع المعلومات عن العملية التعليمية وتفسير الأدلة بما يؤدي إلى إصدار أحكام تتعلق بالطلاب أو المعلمين أو البرامج أو المدرسة مما يساعد في توجيه العمل التربوي واتخاذ الإجراءات المناسبة لتحقيق الأهداف المرسومة، وبتحليل التعريفات السابقة،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8579-C0C1-480E-AE99-CE7BF44DFA35}"/>
              </a:ext>
            </a:extLst>
          </p:cNvPr>
          <p:cNvSpPr>
            <a:spLocks noGrp="1"/>
          </p:cNvSpPr>
          <p:nvPr>
            <p:ph type="title"/>
          </p:nvPr>
        </p:nvSpPr>
        <p:spPr>
          <a:xfrm flipV="1">
            <a:off x="533400" y="-1"/>
            <a:ext cx="7055380" cy="1600199"/>
          </a:xfrm>
        </p:spPr>
        <p:txBody>
          <a:bodyPr/>
          <a:lstStyle/>
          <a:p>
            <a:r>
              <a:rPr lang="ar-EG" dirty="0"/>
              <a:t>  </a:t>
            </a:r>
            <a:endParaRPr lang="en-MY" dirty="0"/>
          </a:p>
        </p:txBody>
      </p:sp>
      <p:sp>
        <p:nvSpPr>
          <p:cNvPr id="3" name="Content Placeholder 2">
            <a:extLst>
              <a:ext uri="{FF2B5EF4-FFF2-40B4-BE49-F238E27FC236}">
                <a16:creationId xmlns:a16="http://schemas.microsoft.com/office/drawing/2014/main" id="{CAA43850-75B0-49AA-A324-8E1448D608A3}"/>
              </a:ext>
            </a:extLst>
          </p:cNvPr>
          <p:cNvSpPr>
            <a:spLocks noGrp="1"/>
          </p:cNvSpPr>
          <p:nvPr>
            <p:ph idx="1"/>
          </p:nvPr>
        </p:nvSpPr>
        <p:spPr>
          <a:xfrm>
            <a:off x="304800" y="0"/>
            <a:ext cx="8763000" cy="7010400"/>
          </a:xfrm>
        </p:spPr>
        <p:txBody>
          <a:bodyPr>
            <a:normAutofit/>
          </a:bodyPr>
          <a:lstStyle/>
          <a:p>
            <a:pPr algn="just" rtl="1"/>
            <a:r>
              <a:rPr lang="ar-EG" sz="3200" b="1" dirty="0">
                <a:solidFill>
                  <a:srgbClr val="00B0F0"/>
                </a:solidFill>
                <a:latin typeface="Arabic Typesetting" panose="03020402040406030203" pitchFamily="66" charset="-78"/>
                <a:cs typeface="Arabic Typesetting" panose="03020402040406030203" pitchFamily="66" charset="-78"/>
              </a:rPr>
              <a:t>العلاقة بين القياس والتقييم والتقويم</a:t>
            </a:r>
          </a:p>
          <a:p>
            <a:pPr algn="just" rtl="1"/>
            <a:r>
              <a:rPr lang="ar-EG" sz="3200" b="1" dirty="0">
                <a:latin typeface="Arabic Typesetting" panose="03020402040406030203" pitchFamily="66" charset="-78"/>
                <a:cs typeface="Arabic Typesetting" panose="03020402040406030203" pitchFamily="66" charset="-78"/>
              </a:rPr>
              <a:t>التقييم (</a:t>
            </a:r>
            <a:r>
              <a:rPr lang="en-MY" sz="3200" b="1" dirty="0">
                <a:latin typeface="Arabic Typesetting" panose="03020402040406030203" pitchFamily="66" charset="-78"/>
                <a:cs typeface="Arabic Typesetting" panose="03020402040406030203" pitchFamily="66" charset="-78"/>
              </a:rPr>
              <a:t>Valuation) </a:t>
            </a:r>
            <a:r>
              <a:rPr lang="ar-EG" sz="3200" b="1" dirty="0">
                <a:latin typeface="Arabic Typesetting" panose="03020402040406030203" pitchFamily="66" charset="-78"/>
                <a:cs typeface="Arabic Typesetting" panose="03020402040406030203" pitchFamily="66" charset="-78"/>
              </a:rPr>
              <a:t>هو عملية أكثر محدودية من التقويم (</a:t>
            </a:r>
            <a:r>
              <a:rPr lang="en-MY" sz="3200" b="1" dirty="0">
                <a:latin typeface="Arabic Typesetting" panose="03020402040406030203" pitchFamily="66" charset="-78"/>
                <a:cs typeface="Arabic Typesetting" panose="03020402040406030203" pitchFamily="66" charset="-78"/>
              </a:rPr>
              <a:t>Evaluation)، </a:t>
            </a:r>
            <a:r>
              <a:rPr lang="ar-EG" sz="3200" b="1" dirty="0">
                <a:latin typeface="Arabic Typesetting" panose="03020402040406030203" pitchFamily="66" charset="-78"/>
                <a:cs typeface="Arabic Typesetting" panose="03020402040406030203" pitchFamily="66" charset="-78"/>
              </a:rPr>
              <a:t>وأكثر اتساعا من القياس (</a:t>
            </a:r>
            <a:r>
              <a:rPr lang="en-MY" sz="3200" b="1" dirty="0">
                <a:latin typeface="Arabic Typesetting" panose="03020402040406030203" pitchFamily="66" charset="-78"/>
                <a:cs typeface="Arabic Typesetting" panose="03020402040406030203" pitchFamily="66" charset="-78"/>
              </a:rPr>
              <a:t>Assessment)، </a:t>
            </a:r>
            <a:r>
              <a:rPr lang="ar-EG" sz="3200" b="1" dirty="0">
                <a:latin typeface="Arabic Typesetting" panose="03020402040406030203" pitchFamily="66" charset="-78"/>
                <a:cs typeface="Arabic Typesetting" panose="03020402040406030203" pitchFamily="66" charset="-78"/>
              </a:rPr>
              <a:t>فهو يسبق المرحلة الأخيرة لصنع القرارات وإصدار الأحكام في عملية التقويم، وهو عملية نشطة ومستمرة وواقعية، فالمعلم يجري تقييمات لجمع معلومات عن تحصيل الطالب، من أجل اتخاذ قرارات تربوية مهمة .</a:t>
            </a:r>
          </a:p>
          <a:p>
            <a:pPr algn="just" rtl="1"/>
            <a:r>
              <a:rPr lang="ar-EG" sz="3200" b="1" dirty="0">
                <a:latin typeface="Arabic Typesetting" panose="03020402040406030203" pitchFamily="66" charset="-78"/>
                <a:cs typeface="Arabic Typesetting" panose="03020402040406030203" pitchFamily="66" charset="-78"/>
              </a:rPr>
              <a:t>والتقييم عملية جمع معلومات عن الطلبة، عما يعرفونه ويستطيعون عمله ، وهناك طرق ووسائل كثيرة لجمع هذه المعلومات، مثل الاختبارات، والاستبانات، والمقابلات، والملاحظة. وقد يتم جمع البيانات المتعلقة بالمتغير الواحد من أكثر من مصدر، أي أن السؤال المفتاحي لعملية التقييم: كيف يمكن التوصل إلى ما يتعلمه الطلبة؟ أما التقويم فهو عملية تفسير معلومات التقييم، وإصدار أحكام عليها. والسؤال المفتاحي لعملية التقويم</a:t>
            </a:r>
            <a:r>
              <a:rPr lang="en-MY" sz="3200" b="1" dirty="0">
                <a:latin typeface="Arabic Typesetting" panose="03020402040406030203" pitchFamily="66" charset="-78"/>
                <a:cs typeface="Arabic Typesetting" panose="03020402040406030203" pitchFamily="66" charset="-78"/>
              </a:rPr>
              <a:t>. </a:t>
            </a:r>
            <a:r>
              <a:rPr lang="ar-EG" sz="3200" b="1" dirty="0">
                <a:latin typeface="Arabic Typesetting" panose="03020402040406030203" pitchFamily="66" charset="-78"/>
                <a:cs typeface="Arabic Typesetting" panose="03020402040406030203" pitchFamily="66" charset="-78"/>
              </a:rPr>
              <a:t>هل يتعلم الطلبة ما نريدهم أن يتعلموه؟ ويمكن التمييز بين التقييم والتقويم من خلال عدة أبعاد</a:t>
            </a:r>
          </a:p>
          <a:p>
            <a:endParaRPr lang="en-MY" dirty="0"/>
          </a:p>
        </p:txBody>
      </p:sp>
    </p:spTree>
    <p:extLst>
      <p:ext uri="{BB962C8B-B14F-4D97-AF65-F5344CB8AC3E}">
        <p14:creationId xmlns:p14="http://schemas.microsoft.com/office/powerpoint/2010/main" val="702866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8624-94D6-4314-B99D-A96AEC466D42}"/>
              </a:ext>
            </a:extLst>
          </p:cNvPr>
          <p:cNvSpPr>
            <a:spLocks noGrp="1"/>
          </p:cNvSpPr>
          <p:nvPr>
            <p:ph type="title"/>
          </p:nvPr>
        </p:nvSpPr>
        <p:spPr>
          <a:xfrm>
            <a:off x="484583" y="690879"/>
            <a:ext cx="2761537" cy="5557519"/>
          </a:xfrm>
        </p:spPr>
        <p:txBody>
          <a:bodyPr anchor="ctr">
            <a:normAutofit/>
          </a:bodyPr>
          <a:lstStyle/>
          <a:p>
            <a:pPr algn="r"/>
            <a:r>
              <a:rPr lang="ar-EG">
                <a:solidFill>
                  <a:srgbClr val="FFFFFF"/>
                </a:solidFill>
              </a:rPr>
              <a:t>مشكلة الدراسة</a:t>
            </a:r>
            <a:endParaRPr lang="en-MY">
              <a:solidFill>
                <a:srgbClr val="FFFFFF"/>
              </a:solidFill>
            </a:endParaRPr>
          </a:p>
        </p:txBody>
      </p:sp>
      <p:sp>
        <p:nvSpPr>
          <p:cNvPr id="3" name="Content Placeholder 2">
            <a:extLst>
              <a:ext uri="{FF2B5EF4-FFF2-40B4-BE49-F238E27FC236}">
                <a16:creationId xmlns:a16="http://schemas.microsoft.com/office/drawing/2014/main" id="{810EF913-986D-4860-9435-943E4073D5F1}"/>
              </a:ext>
            </a:extLst>
          </p:cNvPr>
          <p:cNvSpPr>
            <a:spLocks noGrp="1"/>
          </p:cNvSpPr>
          <p:nvPr>
            <p:ph idx="1"/>
          </p:nvPr>
        </p:nvSpPr>
        <p:spPr>
          <a:xfrm>
            <a:off x="381000" y="-152400"/>
            <a:ext cx="8839200" cy="7010400"/>
          </a:xfrm>
        </p:spPr>
        <p:txBody>
          <a:bodyPr anchor="ctr">
            <a:noAutofit/>
          </a:bodyPr>
          <a:lstStyle/>
          <a:p>
            <a:pPr algn="just" rtl="1">
              <a:lnSpc>
                <a:spcPct val="90000"/>
              </a:lnSpc>
            </a:pPr>
            <a:r>
              <a:rPr lang="ar-EG" sz="2800" b="1" dirty="0">
                <a:solidFill>
                  <a:srgbClr val="00B0F0"/>
                </a:solidFill>
                <a:latin typeface="Arabic Typesetting" panose="03020402040406030203" pitchFamily="66" charset="-78"/>
                <a:cs typeface="Arabic Typesetting" panose="03020402040406030203" pitchFamily="66" charset="-78"/>
              </a:rPr>
              <a:t>أسس التقويم</a:t>
            </a:r>
            <a:r>
              <a:rPr lang="en-MY" sz="2800" b="1" dirty="0">
                <a:solidFill>
                  <a:srgbClr val="00B0F0"/>
                </a:solidFill>
                <a:latin typeface="Arabic Typesetting" panose="03020402040406030203" pitchFamily="66" charset="-78"/>
                <a:cs typeface="Arabic Typesetting" panose="03020402040406030203" pitchFamily="66" charset="-78"/>
              </a:rPr>
              <a:t> </a:t>
            </a:r>
          </a:p>
          <a:p>
            <a:pPr algn="just" rtl="1">
              <a:lnSpc>
                <a:spcPct val="90000"/>
              </a:lnSpc>
            </a:pPr>
            <a:r>
              <a:rPr lang="ar-EG" sz="2800" b="1" dirty="0">
                <a:latin typeface="Arabic Typesetting" panose="03020402040406030203" pitchFamily="66" charset="-78"/>
                <a:cs typeface="Arabic Typesetting" panose="03020402040406030203" pitchFamily="66" charset="-78"/>
              </a:rPr>
              <a:t>أولا: ارتباط عملية التقويم بأغراض محددة</a:t>
            </a:r>
          </a:p>
          <a:p>
            <a:pPr algn="just" rtl="1">
              <a:lnSpc>
                <a:spcPct val="90000"/>
              </a:lnSpc>
            </a:pPr>
            <a:r>
              <a:rPr lang="ar-EG" sz="2800" b="1" dirty="0">
                <a:latin typeface="Arabic Typesetting" panose="03020402040406030203" pitchFamily="66" charset="-78"/>
                <a:cs typeface="Arabic Typesetting" panose="03020402040406030203" pitchFamily="66" charset="-78"/>
              </a:rPr>
              <a:t>ثانيا: اختيار أداة التقويم المناسبة للغرض</a:t>
            </a:r>
          </a:p>
          <a:p>
            <a:pPr algn="just" rtl="1">
              <a:lnSpc>
                <a:spcPct val="90000"/>
              </a:lnSpc>
            </a:pPr>
            <a:r>
              <a:rPr lang="ar-EG" sz="2800" b="1" dirty="0">
                <a:latin typeface="Arabic Typesetting" panose="03020402040406030203" pitchFamily="66" charset="-78"/>
                <a:cs typeface="Arabic Typesetting" panose="03020402040406030203" pitchFamily="66" charset="-78"/>
              </a:rPr>
              <a:t>ثالثا: يتطلب التقويم تنوعا في الأدوات</a:t>
            </a:r>
          </a:p>
          <a:p>
            <a:pPr algn="just" rtl="1">
              <a:lnSpc>
                <a:spcPct val="90000"/>
              </a:lnSpc>
            </a:pPr>
            <a:r>
              <a:rPr lang="ar-EG" sz="2800" b="1" dirty="0">
                <a:latin typeface="Arabic Typesetting" panose="03020402040406030203" pitchFamily="66" charset="-78"/>
                <a:cs typeface="Arabic Typesetting" panose="03020402040406030203" pitchFamily="66" charset="-78"/>
              </a:rPr>
              <a:t>رابعا: يتطلب الاستعمال المناسب لأدوات التقويم معرفة بمواطن قوتها وضعفها، والتنبه إلى مصادر الخطأ المحتملة فيها</a:t>
            </a:r>
          </a:p>
          <a:p>
            <a:pPr algn="just" rtl="1">
              <a:lnSpc>
                <a:spcPct val="90000"/>
              </a:lnSpc>
            </a:pPr>
            <a:r>
              <a:rPr lang="ar-EG" sz="2800" b="1" dirty="0">
                <a:latin typeface="Arabic Typesetting" panose="03020402040406030203" pitchFamily="66" charset="-78"/>
                <a:cs typeface="Arabic Typesetting" panose="03020402040406030203" pitchFamily="66" charset="-78"/>
              </a:rPr>
              <a:t>خامسا: التقويم عملية شاملة.</a:t>
            </a:r>
          </a:p>
          <a:p>
            <a:pPr algn="just" rtl="1">
              <a:lnSpc>
                <a:spcPct val="90000"/>
              </a:lnSpc>
            </a:pPr>
            <a:r>
              <a:rPr lang="ar-EG" sz="2800" b="1" dirty="0">
                <a:latin typeface="Arabic Typesetting" panose="03020402040406030203" pitchFamily="66" charset="-78"/>
                <a:cs typeface="Arabic Typesetting" panose="03020402040406030203" pitchFamily="66" charset="-78"/>
              </a:rPr>
              <a:t>سادسا: التقويم عملية مستمرة وليس عملية هامشية أو ختامية ملحقة بالعملية التربوية، وهي بذلك تتخطى مفهوم القياس الطمي والاختبار، ويكون انتهاء مرحلة فيها بداية لمرحلة أخرى. </a:t>
            </a:r>
          </a:p>
          <a:p>
            <a:pPr algn="just" rtl="1">
              <a:lnSpc>
                <a:spcPct val="90000"/>
              </a:lnSpc>
            </a:pPr>
            <a:r>
              <a:rPr lang="ar-EG" sz="2800" b="1" dirty="0">
                <a:latin typeface="Arabic Typesetting" panose="03020402040406030203" pitchFamily="66" charset="-78"/>
                <a:cs typeface="Arabic Typesetting" panose="03020402040406030203" pitchFamily="66" charset="-78"/>
              </a:rPr>
              <a:t>سابعا: التقويم وسيلة للغاية وليس غاية بذاته</a:t>
            </a:r>
          </a:p>
          <a:p>
            <a:pPr algn="just" rtl="1">
              <a:lnSpc>
                <a:spcPct val="90000"/>
              </a:lnSpc>
            </a:pPr>
            <a:r>
              <a:rPr lang="ar-EG" sz="2800" b="1" dirty="0">
                <a:latin typeface="Arabic Typesetting" panose="03020402040406030203" pitchFamily="66" charset="-78"/>
                <a:cs typeface="Arabic Typesetting" panose="03020402040406030203" pitchFamily="66" charset="-78"/>
              </a:rPr>
              <a:t>ثامنا: تخضع عملية التقويم لخطة شاملة يتم فيها تحديد الأولويات كما يتم فيها تحديد الوسائل والأدوات والخطوات التنفيذية. </a:t>
            </a:r>
          </a:p>
        </p:txBody>
      </p:sp>
    </p:spTree>
    <p:extLst>
      <p:ext uri="{BB962C8B-B14F-4D97-AF65-F5344CB8AC3E}">
        <p14:creationId xmlns:p14="http://schemas.microsoft.com/office/powerpoint/2010/main" val="108775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B1D9-A359-4B16-B021-47A6F0371816}"/>
              </a:ext>
            </a:extLst>
          </p:cNvPr>
          <p:cNvSpPr>
            <a:spLocks noGrp="1"/>
          </p:cNvSpPr>
          <p:nvPr>
            <p:ph type="title"/>
          </p:nvPr>
        </p:nvSpPr>
        <p:spPr>
          <a:xfrm>
            <a:off x="508000" y="0"/>
            <a:ext cx="6447501" cy="1066800"/>
          </a:xfrm>
        </p:spPr>
        <p:txBody>
          <a:bodyPr>
            <a:normAutofit/>
          </a:bodyPr>
          <a:lstStyle/>
          <a:p>
            <a:pPr algn="ctr"/>
            <a:r>
              <a:rPr lang="ar-EG" b="1" dirty="0">
                <a:solidFill>
                  <a:srgbClr val="00B0F0"/>
                </a:solidFill>
                <a:latin typeface="Arabic Typesetting" panose="03020402040406030203" pitchFamily="66" charset="-78"/>
                <a:cs typeface="Arabic Typesetting" panose="03020402040406030203" pitchFamily="66" charset="-78"/>
              </a:rPr>
              <a:t>وظائف التقويم في العملية التدريسية</a:t>
            </a:r>
            <a:br>
              <a:rPr lang="en-US" b="1" dirty="0">
                <a:latin typeface="Arabic Typesetting" panose="03020402040406030203" pitchFamily="66" charset="-78"/>
                <a:cs typeface="Arabic Typesetting" panose="03020402040406030203" pitchFamily="66" charset="-78"/>
              </a:rPr>
            </a:br>
            <a:endParaRPr lang="en-MY" dirty="0"/>
          </a:p>
        </p:txBody>
      </p:sp>
      <p:graphicFrame>
        <p:nvGraphicFramePr>
          <p:cNvPr id="5" name="Content Placeholder 2">
            <a:extLst>
              <a:ext uri="{FF2B5EF4-FFF2-40B4-BE49-F238E27FC236}">
                <a16:creationId xmlns:a16="http://schemas.microsoft.com/office/drawing/2014/main" id="{65AE50C3-F28B-4555-8C21-80B27B7D8AAD}"/>
              </a:ext>
            </a:extLst>
          </p:cNvPr>
          <p:cNvGraphicFramePr>
            <a:graphicFrameLocks noGrp="1"/>
          </p:cNvGraphicFramePr>
          <p:nvPr>
            <p:ph idx="1"/>
            <p:extLst>
              <p:ext uri="{D42A27DB-BD31-4B8C-83A1-F6EECF244321}">
                <p14:modId xmlns:p14="http://schemas.microsoft.com/office/powerpoint/2010/main" val="3777198928"/>
              </p:ext>
            </p:extLst>
          </p:nvPr>
        </p:nvGraphicFramePr>
        <p:xfrm>
          <a:off x="508396" y="533400"/>
          <a:ext cx="8178403"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53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BB1D9-A359-4B16-B021-47A6F0371816}"/>
              </a:ext>
            </a:extLst>
          </p:cNvPr>
          <p:cNvSpPr>
            <a:spLocks noGrp="1"/>
          </p:cNvSpPr>
          <p:nvPr>
            <p:ph type="title"/>
          </p:nvPr>
        </p:nvSpPr>
        <p:spPr>
          <a:xfrm>
            <a:off x="508000" y="0"/>
            <a:ext cx="6447501" cy="1066800"/>
          </a:xfrm>
        </p:spPr>
        <p:txBody>
          <a:bodyPr>
            <a:normAutofit/>
          </a:bodyPr>
          <a:lstStyle/>
          <a:p>
            <a:pPr algn="ctr"/>
            <a:r>
              <a:rPr lang="ar-EG" b="1" dirty="0">
                <a:solidFill>
                  <a:srgbClr val="00B0F0"/>
                </a:solidFill>
                <a:latin typeface="Arabic Typesetting" panose="03020402040406030203" pitchFamily="66" charset="-78"/>
                <a:cs typeface="Arabic Typesetting" panose="03020402040406030203" pitchFamily="66" charset="-78"/>
              </a:rPr>
              <a:t>وظائف التقويم في العملية التدريسية</a:t>
            </a:r>
            <a:br>
              <a:rPr lang="en-US" b="1" dirty="0">
                <a:latin typeface="Arabic Typesetting" panose="03020402040406030203" pitchFamily="66" charset="-78"/>
                <a:cs typeface="Arabic Typesetting" panose="03020402040406030203" pitchFamily="66" charset="-78"/>
              </a:rPr>
            </a:br>
            <a:endParaRPr lang="en-MY" dirty="0"/>
          </a:p>
        </p:txBody>
      </p:sp>
      <p:graphicFrame>
        <p:nvGraphicFramePr>
          <p:cNvPr id="5" name="Content Placeholder 2">
            <a:extLst>
              <a:ext uri="{FF2B5EF4-FFF2-40B4-BE49-F238E27FC236}">
                <a16:creationId xmlns:a16="http://schemas.microsoft.com/office/drawing/2014/main" id="{65AE50C3-F28B-4555-8C21-80B27B7D8AAD}"/>
              </a:ext>
            </a:extLst>
          </p:cNvPr>
          <p:cNvGraphicFramePr>
            <a:graphicFrameLocks noGrp="1"/>
          </p:cNvGraphicFramePr>
          <p:nvPr>
            <p:ph idx="1"/>
            <p:extLst>
              <p:ext uri="{D42A27DB-BD31-4B8C-83A1-F6EECF244321}">
                <p14:modId xmlns:p14="http://schemas.microsoft.com/office/powerpoint/2010/main" val="925624593"/>
              </p:ext>
            </p:extLst>
          </p:nvPr>
        </p:nvGraphicFramePr>
        <p:xfrm>
          <a:off x="508396" y="533400"/>
          <a:ext cx="8178403"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96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996CB-8E32-4F15-BD90-887BD281B5A5}"/>
              </a:ext>
            </a:extLst>
          </p:cNvPr>
          <p:cNvSpPr>
            <a:spLocks noGrp="1"/>
          </p:cNvSpPr>
          <p:nvPr>
            <p:ph type="title"/>
          </p:nvPr>
        </p:nvSpPr>
        <p:spPr>
          <a:xfrm>
            <a:off x="609599" y="228600"/>
            <a:ext cx="6347713" cy="762000"/>
          </a:xfrm>
        </p:spPr>
        <p:txBody>
          <a:bodyPr>
            <a:normAutofit/>
          </a:bodyPr>
          <a:lstStyle/>
          <a:p>
            <a:pPr algn="ctr"/>
            <a:r>
              <a:rPr lang="ar-EG" sz="2800" dirty="0">
                <a:solidFill>
                  <a:srgbClr val="00B0F0"/>
                </a:solidFill>
              </a:rPr>
              <a:t>فوائد التقويم</a:t>
            </a:r>
            <a:endParaRPr lang="en-MY" sz="2800" dirty="0">
              <a:solidFill>
                <a:srgbClr val="00B0F0"/>
              </a:solidFill>
            </a:endParaRPr>
          </a:p>
        </p:txBody>
      </p:sp>
      <p:sp>
        <p:nvSpPr>
          <p:cNvPr id="3" name="Content Placeholder 2">
            <a:extLst>
              <a:ext uri="{FF2B5EF4-FFF2-40B4-BE49-F238E27FC236}">
                <a16:creationId xmlns:a16="http://schemas.microsoft.com/office/drawing/2014/main" id="{D0267C4F-6DEB-4017-A322-A7EABBB8F28A}"/>
              </a:ext>
            </a:extLst>
          </p:cNvPr>
          <p:cNvSpPr>
            <a:spLocks noGrp="1"/>
          </p:cNvSpPr>
          <p:nvPr>
            <p:ph idx="1"/>
          </p:nvPr>
        </p:nvSpPr>
        <p:spPr>
          <a:xfrm>
            <a:off x="152400" y="762000"/>
            <a:ext cx="8991600" cy="6248400"/>
          </a:xfrm>
        </p:spPr>
        <p:txBody>
          <a:bodyPr>
            <a:normAutofit/>
          </a:bodyPr>
          <a:lstStyle/>
          <a:p>
            <a:endParaRPr lang="ar-EG" dirty="0"/>
          </a:p>
          <a:p>
            <a:pPr algn="just"/>
            <a:r>
              <a:rPr lang="ar-EG" sz="2800" b="1" dirty="0">
                <a:latin typeface="Arabic Typesetting" panose="03020402040406030203" pitchFamily="66" charset="-78"/>
                <a:cs typeface="Arabic Typesetting" panose="03020402040406030203" pitchFamily="66" charset="-78"/>
              </a:rPr>
              <a:t>  </a:t>
            </a:r>
          </a:p>
          <a:p>
            <a:pPr algn="just" rtl="1"/>
            <a:r>
              <a:rPr lang="ar-EG" dirty="0">
                <a:solidFill>
                  <a:srgbClr val="FF0000"/>
                </a:solidFill>
              </a:rPr>
              <a:t>أولا: بالنسبة للطالب</a:t>
            </a:r>
            <a:r>
              <a:rPr lang="ar-EG" dirty="0"/>
              <a:t>: يكون حافزا لبعض الطلبة على التعلم واستغلال قدراتهم للارتفاع بمستوي تحصيلهم وأدائهم،  ويساعد التقويم الطالب على معرفة نواحي القوة والنواحي الضعف.</a:t>
            </a:r>
          </a:p>
          <a:p>
            <a:pPr algn="just" rtl="1"/>
            <a:r>
              <a:rPr lang="ar-EG" dirty="0">
                <a:solidFill>
                  <a:srgbClr val="FF0000"/>
                </a:solidFill>
              </a:rPr>
              <a:t>ثانيا: بالنسبة للمعلم:  </a:t>
            </a:r>
            <a:r>
              <a:rPr lang="ar-EG" dirty="0"/>
              <a:t>يساعد التقويم المدرسة على مراجعة أهدافها، ومدى ملاءمة المنهج لتحقيق هذه الأهداف، ويساعد المدرسة في تقسيم الطلبة إلى مجموعات مناسبة سواء في فصول دراسية أم في مجموعات نشاط، ويساعد المدرسة في مقارنة إنجازها وأدائها بإنجاز وأداء المدارس الأخرى، ويساعد في التعرف على الطلبة ذوي الحالات الخاصة،</a:t>
            </a:r>
          </a:p>
          <a:p>
            <a:pPr algn="just" rtl="1"/>
            <a:r>
              <a:rPr lang="ar-EG" dirty="0">
                <a:solidFill>
                  <a:srgbClr val="FF0000"/>
                </a:solidFill>
              </a:rPr>
              <a:t>ثالثا: بالنسبة للمدرسة:  </a:t>
            </a:r>
            <a:r>
              <a:rPr lang="ar-EG" dirty="0"/>
              <a:t>يوفر المعلومات والأحكام اللازمة لقيام عملية التطوير على أسس سليمة، ويزيد من فعالية تنفيذ المنهج، واتخاذ القرارات المتعلقة بالمنهج على أسس واقعية ومعلومات صحيحة.</a:t>
            </a:r>
          </a:p>
          <a:p>
            <a:pPr algn="just" rtl="1"/>
            <a:r>
              <a:rPr lang="ar-EG" dirty="0">
                <a:solidFill>
                  <a:srgbClr val="FF0000"/>
                </a:solidFill>
              </a:rPr>
              <a:t>رابعا: بالنسبة لتطوير المنهج: يوفر </a:t>
            </a:r>
            <a:r>
              <a:rPr lang="ar-EG" dirty="0"/>
              <a:t>المعلومات والأحكام اللازمة لقيام عملية التطوير على أسس سليمة، ويزيد من فعالية تنفيذ المنهج، واتخاذ القرارات المتعلقة بالمنهج على أسس واقعية ومعلومات صحيحة.</a:t>
            </a:r>
          </a:p>
          <a:p>
            <a:pPr algn="just" rtl="1"/>
            <a:r>
              <a:rPr lang="ar-EG" dirty="0">
                <a:solidFill>
                  <a:srgbClr val="FF0000"/>
                </a:solidFill>
              </a:rPr>
              <a:t>خامسا: بالنسبة للمجتمع</a:t>
            </a:r>
            <a:r>
              <a:rPr lang="ar-EG" dirty="0"/>
              <a:t>: يوفر معلومات عن المنهج والمدرسة، وتوضح للمجتمع ما يجري في المدرسة والمنهج، وأثره في الطلبة، وقد يؤدي هذا إلى تنمية اهتمام المجتمع خارج المدرسة بالتربية وبالمنهج، وقد يؤدي استدعاء إسهامهم بالرأي والفكر أو بوسائل مادية في حسن تطبيق المنهج أو تطويره، </a:t>
            </a:r>
          </a:p>
        </p:txBody>
      </p:sp>
    </p:spTree>
    <p:extLst>
      <p:ext uri="{BB962C8B-B14F-4D97-AF65-F5344CB8AC3E}">
        <p14:creationId xmlns:p14="http://schemas.microsoft.com/office/powerpoint/2010/main" val="22999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164069"/>
            <a:ext cx="7055380" cy="674132"/>
          </a:xfrm>
        </p:spPr>
        <p:txBody>
          <a:bodyPr>
            <a:normAutofit/>
          </a:bodyPr>
          <a:lstStyle/>
          <a:p>
            <a:pPr marL="464820" lvl="0" algn="ctr" rtl="1">
              <a:spcBef>
                <a:spcPts val="0"/>
              </a:spcBef>
              <a:tabLst>
                <a:tab pos="893445" algn="l"/>
              </a:tabLst>
            </a:pPr>
            <a:r>
              <a:rPr lang="ar-EG" sz="4000" b="1" dirty="0">
                <a:solidFill>
                  <a:srgbClr val="FF0000"/>
                </a:solidFill>
                <a:latin typeface="Traditional Arabic" panose="02020603050405020304" pitchFamily="18" charset="-78"/>
                <a:ea typeface="Times New Roman" panose="02020603050405020304"/>
                <a:cs typeface="Traditional Arabic" panose="02020603050405020304" pitchFamily="18" charset="-78"/>
              </a:rPr>
              <a:t> </a:t>
            </a:r>
            <a:endParaRPr lang="en-MY" sz="4000" b="1" dirty="0">
              <a:solidFill>
                <a:srgbClr val="FF0000"/>
              </a:solidFill>
            </a:endParaRPr>
          </a:p>
        </p:txBody>
      </p:sp>
      <p:sp>
        <p:nvSpPr>
          <p:cNvPr id="3" name="Content Placeholder 2"/>
          <p:cNvSpPr>
            <a:spLocks noGrp="1"/>
          </p:cNvSpPr>
          <p:nvPr>
            <p:ph idx="1"/>
          </p:nvPr>
        </p:nvSpPr>
        <p:spPr>
          <a:xfrm>
            <a:off x="152400" y="685800"/>
            <a:ext cx="8763000" cy="6008132"/>
          </a:xfrm>
        </p:spPr>
        <p:txBody>
          <a:bodyPr>
            <a:normAutofit/>
          </a:bodyPr>
          <a:lstStyle/>
          <a:p>
            <a:pPr lvl="0" algn="just" rtl="1">
              <a:spcBef>
                <a:spcPts val="0"/>
              </a:spcBef>
              <a:buFont typeface="+mj-lt"/>
              <a:buAutoNum type="arabicPeriod"/>
            </a:pPr>
            <a:r>
              <a:rPr lang="ar-EG" sz="2800" b="1" dirty="0">
                <a:solidFill>
                  <a:srgbClr val="00B0F0"/>
                </a:solidFill>
                <a:latin typeface="Arabic Typesetting" panose="03020402040406030203" pitchFamily="66" charset="-78"/>
                <a:cs typeface="Arabic Typesetting" panose="03020402040406030203" pitchFamily="66" charset="-78"/>
              </a:rPr>
              <a:t> أساسيات التقويم البديل</a:t>
            </a:r>
            <a:endParaRPr lang="en-MY" sz="2800" b="1" dirty="0">
              <a:solidFill>
                <a:srgbClr val="00B0F0"/>
              </a:solidFill>
              <a:latin typeface="Arabic Typesetting" panose="03020402040406030203" pitchFamily="66" charset="-78"/>
              <a:cs typeface="Arabic Typesetting" panose="03020402040406030203" pitchFamily="66" charset="-78"/>
            </a:endParaRPr>
          </a:p>
          <a:p>
            <a:pPr marL="0" lvl="0" indent="0" algn="just" rtl="1">
              <a:spcBef>
                <a:spcPts val="0"/>
              </a:spcBef>
              <a:buNone/>
            </a:pPr>
            <a:r>
              <a:rPr lang="ar-EG" sz="2800" b="1" dirty="0">
                <a:solidFill>
                  <a:srgbClr val="00B0F0"/>
                </a:solidFill>
                <a:latin typeface="Arabic Typesetting" panose="03020402040406030203" pitchFamily="66" charset="-78"/>
                <a:cs typeface="Arabic Typesetting" panose="03020402040406030203" pitchFamily="66" charset="-78"/>
              </a:rPr>
              <a:t>مفهوم التقويم البديل وأسباب ظهوره</a:t>
            </a:r>
            <a:endParaRPr lang="en-MY" sz="2800" b="1" dirty="0">
              <a:solidFill>
                <a:srgbClr val="00B0F0"/>
              </a:solidFill>
              <a:latin typeface="Arabic Typesetting" panose="03020402040406030203" pitchFamily="66" charset="-78"/>
              <a:cs typeface="Arabic Typesetting" panose="03020402040406030203" pitchFamily="66" charset="-78"/>
            </a:endParaRPr>
          </a:p>
        </p:txBody>
      </p:sp>
      <p:sp>
        <p:nvSpPr>
          <p:cNvPr id="5" name="TextBox 4">
            <a:extLst>
              <a:ext uri="{FF2B5EF4-FFF2-40B4-BE49-F238E27FC236}">
                <a16:creationId xmlns:a16="http://schemas.microsoft.com/office/drawing/2014/main" id="{F3E394C7-35D0-4BF0-BF26-AFC99F362675}"/>
              </a:ext>
            </a:extLst>
          </p:cNvPr>
          <p:cNvSpPr txBox="1"/>
          <p:nvPr/>
        </p:nvSpPr>
        <p:spPr>
          <a:xfrm>
            <a:off x="228600" y="1905000"/>
            <a:ext cx="8915400" cy="6463308"/>
          </a:xfrm>
          <a:prstGeom prst="rect">
            <a:avLst/>
          </a:prstGeom>
          <a:noFill/>
        </p:spPr>
        <p:txBody>
          <a:bodyPr wrap="square">
            <a:spAutoFit/>
          </a:bodyPr>
          <a:lstStyle/>
          <a:p>
            <a:pPr algn="just" rtl="1"/>
            <a:r>
              <a:rPr lang="ar-EG" sz="2400" dirty="0"/>
              <a:t>التقويم الذي يعتمد على الافتراض القائل بأن المعرفة يتم تكوينها وبناؤها بواسطة المتعلم، حيث تختلف تلك المعرفة من سياق لآخر</a:t>
            </a:r>
          </a:p>
          <a:p>
            <a:pPr algn="just" rtl="1"/>
            <a:r>
              <a:rPr lang="ar-EG" sz="2400" dirty="0"/>
              <a:t>قيام الطلبة بأداء مهام مفيدة، وذات معنى ودلالة، مماثلة لأنشطة التعلم، وليس اختبارات تقليدية، وتتطلب مهارات تفكير عليا، وتنسيق نطاق واسع من المعرفة، وتخبر الطلبة بقيمة الَعمال الجيدة، وذلك بتحديد المحكات التي يستند إليها الحكم على جودة هذه الأعمال</a:t>
            </a:r>
          </a:p>
          <a:p>
            <a:pPr algn="just" rtl="1"/>
            <a:r>
              <a:rPr lang="ar-EG" sz="2400" dirty="0"/>
              <a:t>دمج بين التلاميذ في مهام ذات مغزى ولها جدارة وذات معنى، وهذه التقنيات تتطلب وتتضمن مهارة التفكير العليا وتآزرا وتناسقا لمدى عريض من المعارف، وتنقل إلى التلاميذ معنى القيام بعمله على نحو جيد، بحيث تظهر المعايير التي تحكم على جودته في ضوئها</a:t>
            </a:r>
          </a:p>
          <a:p>
            <a:pPr algn="just" rtl="1"/>
            <a:r>
              <a:rPr lang="ar-EG" sz="2400" dirty="0"/>
              <a:t>هو نوع من التقويم يتطلب فيه من المعلم أداء مهام حياتية واقعية تبين قدرته على التطبيق الفاعل للمعارف والمهارات الأساسية، ويتم تقدير أو تقسيم أدائه على ميزان وصفي أو كمي متدرج يبين نوعية أدائه وفقا لمستويات أداء محددة</a:t>
            </a:r>
          </a:p>
          <a:p>
            <a:pPr algn="just" rtl="1"/>
            <a:endParaRPr lang="ar-EG" sz="2400" dirty="0"/>
          </a:p>
          <a:p>
            <a:pPr algn="just" rtl="1"/>
            <a:endParaRPr lang="ar-EG" sz="2400" dirty="0"/>
          </a:p>
          <a:p>
            <a:pPr algn="just" rtl="1"/>
            <a:endParaRPr lang="ar-EG" sz="2400" dirty="0"/>
          </a:p>
          <a:p>
            <a:pPr algn="just" rtl="1"/>
            <a:endParaRPr lang="ar-EG" sz="2400" dirty="0"/>
          </a:p>
          <a:p>
            <a:pPr algn="r" rtl="1"/>
            <a:endParaRPr lang="ar-EG" b="1" dirty="0"/>
          </a:p>
          <a:p>
            <a:pPr algn="r" rtl="1"/>
            <a:endParaRPr lang="ar-EG" b="1" dirty="0"/>
          </a:p>
          <a:p>
            <a:pPr algn="r" rtl="1"/>
            <a:endParaRPr lang="ar-EG"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 dockstate="right" visibility="0" width="438" row="2">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4D226573-FADE-43EA-908B-55B1F0AC45DC}">
  <we:reference id="22ff87a5-132f-4d52-9e97-94d888e4dd91" version="3.1.0.0" store="EXCatalog" storeType="EXCatalog"/>
  <we:alternateReferences>
    <we:reference id="WA104380050" version="3.1.0.0" store="en-MY"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6EA5D180-CF3A-4B00-A062-913B70CAEB35}">
  <we:reference id="f12c312d-282a-4734-8843-05915fdfef0b" version="4.3.3.0" store="EXCatalog" storeType="EXCatalog"/>
  <we:alternateReferences>
    <we:reference id="WA104178141" version="4.3.3.0" store="en-MY"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466</TotalTime>
  <Words>2705</Words>
  <Application>Microsoft Office PowerPoint</Application>
  <PresentationFormat>On-screen Show (4:3)</PresentationFormat>
  <Paragraphs>124</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Arabic Typesetting</vt:lpstr>
      <vt:lpstr>Arial</vt:lpstr>
      <vt:lpstr>Calibri</vt:lpstr>
      <vt:lpstr>Calibri Light</vt:lpstr>
      <vt:lpstr>Simplified Arabic</vt:lpstr>
      <vt:lpstr>Times New Roman</vt:lpstr>
      <vt:lpstr>Traditional Arabic</vt:lpstr>
      <vt:lpstr>Office Theme</vt:lpstr>
      <vt:lpstr> الأستاذ الدكتور عاصم شحادة علي عبد الحميد أبو سليمان كلية معارف الوحي والعلوم الإنسانية-  الجامعة الإسلامية العالمية بماليزيا </vt:lpstr>
      <vt:lpstr>مقدمة</vt:lpstr>
      <vt:lpstr>مفهوم التقويم </vt:lpstr>
      <vt:lpstr>  </vt:lpstr>
      <vt:lpstr>مشكلة الدراسة</vt:lpstr>
      <vt:lpstr>وظائف التقويم في العملية التدريسية </vt:lpstr>
      <vt:lpstr>وظائف التقويم في العملية التدريسية </vt:lpstr>
      <vt:lpstr>فوائد التقويم</vt:lpstr>
      <vt:lpstr> </vt:lpstr>
      <vt:lpstr> </vt:lpstr>
      <vt:lpstr>خصائص التقويم البديل</vt:lpstr>
      <vt:lpstr>وظائف وأغراض التقويم البديل</vt:lpstr>
      <vt:lpstr>استراتيجيات وأدوات التقويم البديل </vt:lpstr>
      <vt:lpstr>أدوات التقويم البديل  </vt:lpstr>
      <vt:lpstr>الخاتمة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وحدات دراسية لمنتسبي الجيش الماليزي في مهارتي الكلام والقراءة: برنامج مقترح</dc:title>
  <dc:creator>Mindef</dc:creator>
  <cp:lastModifiedBy>ASEM SHEHADEH SALEH ALI</cp:lastModifiedBy>
  <cp:revision>123</cp:revision>
  <dcterms:created xsi:type="dcterms:W3CDTF">2018-10-10T00:39:00Z</dcterms:created>
  <dcterms:modified xsi:type="dcterms:W3CDTF">2021-12-12T04:09:35Z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