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0"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5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0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966C8E-B468-42AD-9E44-B3D4B0D2BB8E}" type="doc">
      <dgm:prSet loTypeId="urn:microsoft.com/office/officeart/2005/8/layout/hierarchy2" loCatId="hierarchy" qsTypeId="urn:microsoft.com/office/officeart/2005/8/quickstyle/simple2" qsCatId="simple" csTypeId="urn:microsoft.com/office/officeart/2005/8/colors/accent2_1" csCatId="accent2" phldr="1"/>
      <dgm:spPr/>
      <dgm:t>
        <a:bodyPr/>
        <a:lstStyle/>
        <a:p>
          <a:endParaRPr lang="en-US"/>
        </a:p>
      </dgm:t>
    </dgm:pt>
    <dgm:pt modelId="{280A6E91-EFEA-4B28-9EE1-F260B8894010}">
      <dgm:prSet phldrT="[Text]" custT="1"/>
      <dgm:spPr/>
      <dgm:t>
        <a:bodyPr/>
        <a:lstStyle/>
        <a:p>
          <a:r>
            <a:rPr lang="en-US" sz="1600">
              <a:latin typeface="Times New Roman" panose="02020603050405020304" pitchFamily="18" charset="0"/>
              <a:cs typeface="Times New Roman" panose="02020603050405020304" pitchFamily="18" charset="0"/>
            </a:rPr>
            <a:t>Digital Services</a:t>
          </a:r>
        </a:p>
      </dgm:t>
    </dgm:pt>
    <dgm:pt modelId="{89CA7CB6-0BAC-411F-8563-9653CC02AFE9}" type="parTrans" cxnId="{5717F299-837B-4811-9335-13FE7ADF718D}">
      <dgm:prSet/>
      <dgm:spPr/>
      <dgm:t>
        <a:bodyPr/>
        <a:lstStyle/>
        <a:p>
          <a:endParaRPr lang="en-US" sz="1600">
            <a:solidFill>
              <a:schemeClr val="tx1"/>
            </a:solidFill>
            <a:latin typeface="Times New Roman" panose="02020603050405020304" pitchFamily="18" charset="0"/>
            <a:cs typeface="Times New Roman" panose="02020603050405020304" pitchFamily="18" charset="0"/>
          </a:endParaRPr>
        </a:p>
      </dgm:t>
    </dgm:pt>
    <dgm:pt modelId="{C225EE99-0186-4878-84A4-4F0A46086027}" type="sibTrans" cxnId="{5717F299-837B-4811-9335-13FE7ADF718D}">
      <dgm:prSet/>
      <dgm:spPr/>
      <dgm:t>
        <a:bodyPr/>
        <a:lstStyle/>
        <a:p>
          <a:endParaRPr lang="en-US" sz="1600">
            <a:solidFill>
              <a:schemeClr val="tx1"/>
            </a:solidFill>
            <a:latin typeface="Times New Roman" panose="02020603050405020304" pitchFamily="18" charset="0"/>
            <a:cs typeface="Times New Roman" panose="02020603050405020304" pitchFamily="18" charset="0"/>
          </a:endParaRPr>
        </a:p>
      </dgm:t>
    </dgm:pt>
    <dgm:pt modelId="{02086F47-415E-4647-8D4A-A9EB2E12AD83}">
      <dgm:prSet phldrT="[Text]" custT="1"/>
      <dgm:spPr/>
      <dgm:t>
        <a:bodyPr/>
        <a:lstStyle/>
        <a:p>
          <a:r>
            <a:rPr lang="en-US" sz="1600">
              <a:latin typeface="Times New Roman" panose="02020603050405020304" pitchFamily="18" charset="0"/>
              <a:cs typeface="Times New Roman" panose="02020603050405020304" pitchFamily="18" charset="0"/>
            </a:rPr>
            <a:t>Social Stability</a:t>
          </a:r>
        </a:p>
      </dgm:t>
    </dgm:pt>
    <dgm:pt modelId="{94B54C52-0D69-4797-96B5-6F69D6AE8B3B}" type="parTrans" cxnId="{879CA096-60C3-474A-92D8-2E9F1AAE5F0D}">
      <dgm:prSet custT="1"/>
      <dgm:spPr/>
      <dgm:t>
        <a:bodyPr/>
        <a:lstStyle/>
        <a:p>
          <a:endParaRPr lang="en-US" sz="1600">
            <a:solidFill>
              <a:schemeClr val="tx1"/>
            </a:solidFill>
            <a:latin typeface="Times New Roman" panose="02020603050405020304" pitchFamily="18" charset="0"/>
            <a:cs typeface="Times New Roman" panose="02020603050405020304" pitchFamily="18" charset="0"/>
          </a:endParaRPr>
        </a:p>
      </dgm:t>
    </dgm:pt>
    <dgm:pt modelId="{8081A2F4-8B96-4FA1-8795-193547A15C38}" type="sibTrans" cxnId="{879CA096-60C3-474A-92D8-2E9F1AAE5F0D}">
      <dgm:prSet/>
      <dgm:spPr/>
      <dgm:t>
        <a:bodyPr/>
        <a:lstStyle/>
        <a:p>
          <a:endParaRPr lang="en-US" sz="1600">
            <a:solidFill>
              <a:schemeClr val="tx1"/>
            </a:solidFill>
            <a:latin typeface="Times New Roman" panose="02020603050405020304" pitchFamily="18" charset="0"/>
            <a:cs typeface="Times New Roman" panose="02020603050405020304" pitchFamily="18" charset="0"/>
          </a:endParaRPr>
        </a:p>
      </dgm:t>
    </dgm:pt>
    <dgm:pt modelId="{C1D28F2E-8E48-4B5D-AC8A-815AA14B6B70}">
      <dgm:prSet phldrT="[Text]" custT="1"/>
      <dgm:spPr/>
      <dgm:t>
        <a:bodyPr/>
        <a:lstStyle/>
        <a:p>
          <a:r>
            <a:rPr lang="en-US" sz="1600">
              <a:latin typeface="Times New Roman" panose="02020603050405020304" pitchFamily="18" charset="0"/>
              <a:cs typeface="Times New Roman" panose="02020603050405020304" pitchFamily="18" charset="0"/>
            </a:rPr>
            <a:t>Quality of Information accessibility</a:t>
          </a:r>
        </a:p>
      </dgm:t>
    </dgm:pt>
    <dgm:pt modelId="{2410375E-46EB-422D-9382-E70389792AEE}" type="parTrans" cxnId="{5F6351B9-D256-4DCC-BBFE-DD0EA3476C24}">
      <dgm:prSet custT="1"/>
      <dgm:spPr/>
      <dgm:t>
        <a:bodyPr/>
        <a:lstStyle/>
        <a:p>
          <a:endParaRPr lang="en-US" sz="1600">
            <a:solidFill>
              <a:schemeClr val="tx1"/>
            </a:solidFill>
            <a:latin typeface="Times New Roman" panose="02020603050405020304" pitchFamily="18" charset="0"/>
            <a:cs typeface="Times New Roman" panose="02020603050405020304" pitchFamily="18" charset="0"/>
          </a:endParaRPr>
        </a:p>
      </dgm:t>
    </dgm:pt>
    <dgm:pt modelId="{D88C5F67-F1C2-48F5-B264-3BDAD04FB5F8}" type="sibTrans" cxnId="{5F6351B9-D256-4DCC-BBFE-DD0EA3476C24}">
      <dgm:prSet/>
      <dgm:spPr/>
      <dgm:t>
        <a:bodyPr/>
        <a:lstStyle/>
        <a:p>
          <a:endParaRPr lang="en-US" sz="1600">
            <a:solidFill>
              <a:schemeClr val="tx1"/>
            </a:solidFill>
            <a:latin typeface="Times New Roman" panose="02020603050405020304" pitchFamily="18" charset="0"/>
            <a:cs typeface="Times New Roman" panose="02020603050405020304" pitchFamily="18" charset="0"/>
          </a:endParaRPr>
        </a:p>
      </dgm:t>
    </dgm:pt>
    <dgm:pt modelId="{71DD9483-CEDA-479E-A158-AEE268EC5DA1}">
      <dgm:prSet phldrT="[Text]" custT="1"/>
      <dgm:spPr/>
      <dgm:t>
        <a:bodyPr/>
        <a:lstStyle/>
        <a:p>
          <a:r>
            <a:rPr lang="en-US" sz="1600">
              <a:latin typeface="Times New Roman" panose="02020603050405020304" pitchFamily="18" charset="0"/>
              <a:cs typeface="Times New Roman" panose="02020603050405020304" pitchFamily="18" charset="0"/>
            </a:rPr>
            <a:t>Internet Access Equality</a:t>
          </a:r>
        </a:p>
      </dgm:t>
    </dgm:pt>
    <dgm:pt modelId="{2E8A1786-1B59-4925-8437-EBEF5E4ADEC9}" type="parTrans" cxnId="{08CE276F-E074-48B2-B6D9-BF74238CDAA3}">
      <dgm:prSet custT="1"/>
      <dgm:spPr/>
      <dgm:t>
        <a:bodyPr/>
        <a:lstStyle/>
        <a:p>
          <a:endParaRPr lang="en-US" sz="1600">
            <a:solidFill>
              <a:schemeClr val="tx1"/>
            </a:solidFill>
            <a:latin typeface="Times New Roman" panose="02020603050405020304" pitchFamily="18" charset="0"/>
            <a:cs typeface="Times New Roman" panose="02020603050405020304" pitchFamily="18" charset="0"/>
          </a:endParaRPr>
        </a:p>
      </dgm:t>
    </dgm:pt>
    <dgm:pt modelId="{F6BF1E70-AE25-491A-90D2-12B85FF3246B}" type="sibTrans" cxnId="{08CE276F-E074-48B2-B6D9-BF74238CDAA3}">
      <dgm:prSet/>
      <dgm:spPr/>
      <dgm:t>
        <a:bodyPr/>
        <a:lstStyle/>
        <a:p>
          <a:endParaRPr lang="en-US" sz="1600">
            <a:solidFill>
              <a:schemeClr val="tx1"/>
            </a:solidFill>
            <a:latin typeface="Times New Roman" panose="02020603050405020304" pitchFamily="18" charset="0"/>
            <a:cs typeface="Times New Roman" panose="02020603050405020304" pitchFamily="18" charset="0"/>
          </a:endParaRPr>
        </a:p>
      </dgm:t>
    </dgm:pt>
    <dgm:pt modelId="{CC44859E-D15B-4935-B19F-3EAB2423BC74}">
      <dgm:prSet custT="1"/>
      <dgm:spPr/>
      <dgm:t>
        <a:bodyPr/>
        <a:lstStyle/>
        <a:p>
          <a:r>
            <a:rPr lang="en-US" sz="1600">
              <a:latin typeface="Times New Roman" panose="02020603050405020304" pitchFamily="18" charset="0"/>
              <a:cs typeface="Times New Roman" panose="02020603050405020304" pitchFamily="18" charset="0"/>
            </a:rPr>
            <a:t>Social Trust and Cohesion </a:t>
          </a:r>
        </a:p>
      </dgm:t>
    </dgm:pt>
    <dgm:pt modelId="{F8C78991-DC11-4B19-97E7-1E3AF7E3706C}" type="parTrans" cxnId="{BFBFB29F-5539-478F-9EC9-9EF462174B74}">
      <dgm:prSet custT="1"/>
      <dgm:spPr/>
      <dgm:t>
        <a:bodyPr/>
        <a:lstStyle/>
        <a:p>
          <a:endParaRPr lang="en-US" sz="1600">
            <a:solidFill>
              <a:schemeClr val="tx1"/>
            </a:solidFill>
            <a:latin typeface="Times New Roman" panose="02020603050405020304" pitchFamily="18" charset="0"/>
            <a:cs typeface="Times New Roman" panose="02020603050405020304" pitchFamily="18" charset="0"/>
          </a:endParaRPr>
        </a:p>
      </dgm:t>
    </dgm:pt>
    <dgm:pt modelId="{8EDF27BA-483F-40B7-B47B-F44FA6E97D72}" type="sibTrans" cxnId="{BFBFB29F-5539-478F-9EC9-9EF462174B74}">
      <dgm:prSet/>
      <dgm:spPr/>
      <dgm:t>
        <a:bodyPr/>
        <a:lstStyle/>
        <a:p>
          <a:endParaRPr lang="en-US" sz="1600">
            <a:solidFill>
              <a:schemeClr val="tx1"/>
            </a:solidFill>
            <a:latin typeface="Times New Roman" panose="02020603050405020304" pitchFamily="18" charset="0"/>
            <a:cs typeface="Times New Roman" panose="02020603050405020304" pitchFamily="18" charset="0"/>
          </a:endParaRPr>
        </a:p>
      </dgm:t>
    </dgm:pt>
    <dgm:pt modelId="{881806A4-25E8-43D8-8E78-F6CDCFCDAC62}">
      <dgm:prSet custT="1"/>
      <dgm:spPr/>
      <dgm:t>
        <a:bodyPr/>
        <a:lstStyle/>
        <a:p>
          <a:r>
            <a:rPr lang="en-US" sz="1600">
              <a:latin typeface="Times New Roman" panose="02020603050405020304" pitchFamily="18" charset="0"/>
              <a:cs typeface="Times New Roman" panose="02020603050405020304" pitchFamily="18" charset="0"/>
            </a:rPr>
            <a:t>Community Engagement</a:t>
          </a:r>
        </a:p>
      </dgm:t>
    </dgm:pt>
    <dgm:pt modelId="{508FF4A1-BCFB-406B-AEEF-B3B049AC9995}" type="parTrans" cxnId="{D201F566-DB99-4700-8D5B-38756EB51A55}">
      <dgm:prSet custT="1"/>
      <dgm:spPr/>
      <dgm:t>
        <a:bodyPr/>
        <a:lstStyle/>
        <a:p>
          <a:endParaRPr lang="en-US" sz="1600">
            <a:solidFill>
              <a:schemeClr val="tx1"/>
            </a:solidFill>
            <a:latin typeface="Times New Roman" panose="02020603050405020304" pitchFamily="18" charset="0"/>
            <a:cs typeface="Times New Roman" panose="02020603050405020304" pitchFamily="18" charset="0"/>
          </a:endParaRPr>
        </a:p>
      </dgm:t>
    </dgm:pt>
    <dgm:pt modelId="{3A817668-C510-4817-A336-FD758106BF44}" type="sibTrans" cxnId="{D201F566-DB99-4700-8D5B-38756EB51A55}">
      <dgm:prSet/>
      <dgm:spPr/>
      <dgm:t>
        <a:bodyPr/>
        <a:lstStyle/>
        <a:p>
          <a:endParaRPr lang="en-US" sz="1600">
            <a:solidFill>
              <a:schemeClr val="tx1"/>
            </a:solidFill>
            <a:latin typeface="Times New Roman" panose="02020603050405020304" pitchFamily="18" charset="0"/>
            <a:cs typeface="Times New Roman" panose="02020603050405020304" pitchFamily="18" charset="0"/>
          </a:endParaRPr>
        </a:p>
      </dgm:t>
    </dgm:pt>
    <dgm:pt modelId="{C8AF3693-5F00-4371-B1A1-A1E19B6F8057}" type="pres">
      <dgm:prSet presAssocID="{CB966C8E-B468-42AD-9E44-B3D4B0D2BB8E}" presName="diagram" presStyleCnt="0">
        <dgm:presLayoutVars>
          <dgm:chPref val="1"/>
          <dgm:dir/>
          <dgm:animOne val="branch"/>
          <dgm:animLvl val="lvl"/>
          <dgm:resizeHandles val="exact"/>
        </dgm:presLayoutVars>
      </dgm:prSet>
      <dgm:spPr/>
      <dgm:t>
        <a:bodyPr/>
        <a:lstStyle/>
        <a:p>
          <a:endParaRPr lang="en-US"/>
        </a:p>
      </dgm:t>
    </dgm:pt>
    <dgm:pt modelId="{84CBF7F1-C4CC-41DC-9A59-166541A99B58}" type="pres">
      <dgm:prSet presAssocID="{280A6E91-EFEA-4B28-9EE1-F260B8894010}" presName="root1" presStyleCnt="0"/>
      <dgm:spPr/>
      <dgm:t>
        <a:bodyPr/>
        <a:lstStyle/>
        <a:p>
          <a:endParaRPr lang="en-US"/>
        </a:p>
      </dgm:t>
    </dgm:pt>
    <dgm:pt modelId="{1FFD2913-996D-49D8-BCE6-C277EF5F1ACC}" type="pres">
      <dgm:prSet presAssocID="{280A6E91-EFEA-4B28-9EE1-F260B8894010}" presName="LevelOneTextNode" presStyleLbl="node0" presStyleIdx="0" presStyleCnt="1">
        <dgm:presLayoutVars>
          <dgm:chPref val="3"/>
        </dgm:presLayoutVars>
      </dgm:prSet>
      <dgm:spPr/>
      <dgm:t>
        <a:bodyPr/>
        <a:lstStyle/>
        <a:p>
          <a:endParaRPr lang="en-US"/>
        </a:p>
      </dgm:t>
    </dgm:pt>
    <dgm:pt modelId="{9418FB49-023A-4174-A8EA-D87ECFAFB1B6}" type="pres">
      <dgm:prSet presAssocID="{280A6E91-EFEA-4B28-9EE1-F260B8894010}" presName="level2hierChild" presStyleCnt="0"/>
      <dgm:spPr/>
      <dgm:t>
        <a:bodyPr/>
        <a:lstStyle/>
        <a:p>
          <a:endParaRPr lang="en-US"/>
        </a:p>
      </dgm:t>
    </dgm:pt>
    <dgm:pt modelId="{73C771D1-EACE-4F05-9E68-F7ECDBE700EF}" type="pres">
      <dgm:prSet presAssocID="{94B54C52-0D69-4797-96B5-6F69D6AE8B3B}" presName="conn2-1" presStyleLbl="parChTrans1D2" presStyleIdx="0" presStyleCnt="1"/>
      <dgm:spPr>
        <a:prstGeom prst="rightArrow">
          <a:avLst/>
        </a:prstGeom>
      </dgm:spPr>
      <dgm:t>
        <a:bodyPr/>
        <a:lstStyle/>
        <a:p>
          <a:endParaRPr lang="en-US"/>
        </a:p>
      </dgm:t>
    </dgm:pt>
    <dgm:pt modelId="{3A7FC966-CE9D-49B2-A6AD-D89FCBF0A8FA}" type="pres">
      <dgm:prSet presAssocID="{94B54C52-0D69-4797-96B5-6F69D6AE8B3B}" presName="connTx" presStyleLbl="parChTrans1D2" presStyleIdx="0" presStyleCnt="1"/>
      <dgm:spPr/>
      <dgm:t>
        <a:bodyPr/>
        <a:lstStyle/>
        <a:p>
          <a:endParaRPr lang="en-US"/>
        </a:p>
      </dgm:t>
    </dgm:pt>
    <dgm:pt modelId="{6C4B0FAE-BA0B-4092-9C3D-CD4E77E0CCE8}" type="pres">
      <dgm:prSet presAssocID="{02086F47-415E-4647-8D4A-A9EB2E12AD83}" presName="root2" presStyleCnt="0"/>
      <dgm:spPr/>
      <dgm:t>
        <a:bodyPr/>
        <a:lstStyle/>
        <a:p>
          <a:endParaRPr lang="en-US"/>
        </a:p>
      </dgm:t>
    </dgm:pt>
    <dgm:pt modelId="{2CBDB0C3-3173-4A1B-98CC-DBA41D5825B8}" type="pres">
      <dgm:prSet presAssocID="{02086F47-415E-4647-8D4A-A9EB2E12AD83}" presName="LevelTwoTextNode" presStyleLbl="node2" presStyleIdx="0" presStyleCnt="1">
        <dgm:presLayoutVars>
          <dgm:chPref val="3"/>
        </dgm:presLayoutVars>
      </dgm:prSet>
      <dgm:spPr/>
      <dgm:t>
        <a:bodyPr/>
        <a:lstStyle/>
        <a:p>
          <a:endParaRPr lang="en-US"/>
        </a:p>
      </dgm:t>
    </dgm:pt>
    <dgm:pt modelId="{B2C1AC69-7CA9-40AB-9350-4897C528C48A}" type="pres">
      <dgm:prSet presAssocID="{02086F47-415E-4647-8D4A-A9EB2E12AD83}" presName="level3hierChild" presStyleCnt="0"/>
      <dgm:spPr/>
      <dgm:t>
        <a:bodyPr/>
        <a:lstStyle/>
        <a:p>
          <a:endParaRPr lang="en-US"/>
        </a:p>
      </dgm:t>
    </dgm:pt>
    <dgm:pt modelId="{FF32C3E8-B485-4B68-B5D0-32A91A5059F6}" type="pres">
      <dgm:prSet presAssocID="{2410375E-46EB-422D-9382-E70389792AEE}" presName="conn2-1" presStyleLbl="parChTrans1D3" presStyleIdx="0" presStyleCnt="4"/>
      <dgm:spPr/>
      <dgm:t>
        <a:bodyPr/>
        <a:lstStyle/>
        <a:p>
          <a:endParaRPr lang="en-US"/>
        </a:p>
      </dgm:t>
    </dgm:pt>
    <dgm:pt modelId="{04DC25A9-D9F3-41CA-95E9-2BB48B895561}" type="pres">
      <dgm:prSet presAssocID="{2410375E-46EB-422D-9382-E70389792AEE}" presName="connTx" presStyleLbl="parChTrans1D3" presStyleIdx="0" presStyleCnt="4"/>
      <dgm:spPr/>
      <dgm:t>
        <a:bodyPr/>
        <a:lstStyle/>
        <a:p>
          <a:endParaRPr lang="en-US"/>
        </a:p>
      </dgm:t>
    </dgm:pt>
    <dgm:pt modelId="{9A2990A9-1621-4BC0-AE8C-11E4A3E53F74}" type="pres">
      <dgm:prSet presAssocID="{C1D28F2E-8E48-4B5D-AC8A-815AA14B6B70}" presName="root2" presStyleCnt="0"/>
      <dgm:spPr/>
      <dgm:t>
        <a:bodyPr/>
        <a:lstStyle/>
        <a:p>
          <a:endParaRPr lang="en-US"/>
        </a:p>
      </dgm:t>
    </dgm:pt>
    <dgm:pt modelId="{C684FDD6-10B6-4853-BE76-B3590396D843}" type="pres">
      <dgm:prSet presAssocID="{C1D28F2E-8E48-4B5D-AC8A-815AA14B6B70}" presName="LevelTwoTextNode" presStyleLbl="node3" presStyleIdx="0" presStyleCnt="4">
        <dgm:presLayoutVars>
          <dgm:chPref val="3"/>
        </dgm:presLayoutVars>
      </dgm:prSet>
      <dgm:spPr/>
      <dgm:t>
        <a:bodyPr/>
        <a:lstStyle/>
        <a:p>
          <a:endParaRPr lang="en-US"/>
        </a:p>
      </dgm:t>
    </dgm:pt>
    <dgm:pt modelId="{B1F50315-AFA6-4923-95E3-FC4E3FA64AAD}" type="pres">
      <dgm:prSet presAssocID="{C1D28F2E-8E48-4B5D-AC8A-815AA14B6B70}" presName="level3hierChild" presStyleCnt="0"/>
      <dgm:spPr/>
      <dgm:t>
        <a:bodyPr/>
        <a:lstStyle/>
        <a:p>
          <a:endParaRPr lang="en-US"/>
        </a:p>
      </dgm:t>
    </dgm:pt>
    <dgm:pt modelId="{C17B9024-5B6B-4213-AD1C-0C9FA466F797}" type="pres">
      <dgm:prSet presAssocID="{2E8A1786-1B59-4925-8437-EBEF5E4ADEC9}" presName="conn2-1" presStyleLbl="parChTrans1D3" presStyleIdx="1" presStyleCnt="4"/>
      <dgm:spPr/>
      <dgm:t>
        <a:bodyPr/>
        <a:lstStyle/>
        <a:p>
          <a:endParaRPr lang="en-US"/>
        </a:p>
      </dgm:t>
    </dgm:pt>
    <dgm:pt modelId="{A303B919-FC6F-44A9-8D87-F6BF5C4A761E}" type="pres">
      <dgm:prSet presAssocID="{2E8A1786-1B59-4925-8437-EBEF5E4ADEC9}" presName="connTx" presStyleLbl="parChTrans1D3" presStyleIdx="1" presStyleCnt="4"/>
      <dgm:spPr/>
      <dgm:t>
        <a:bodyPr/>
        <a:lstStyle/>
        <a:p>
          <a:endParaRPr lang="en-US"/>
        </a:p>
      </dgm:t>
    </dgm:pt>
    <dgm:pt modelId="{D3B12BAA-FB6E-4910-B942-AADCF6572327}" type="pres">
      <dgm:prSet presAssocID="{71DD9483-CEDA-479E-A158-AEE268EC5DA1}" presName="root2" presStyleCnt="0"/>
      <dgm:spPr/>
      <dgm:t>
        <a:bodyPr/>
        <a:lstStyle/>
        <a:p>
          <a:endParaRPr lang="en-US"/>
        </a:p>
      </dgm:t>
    </dgm:pt>
    <dgm:pt modelId="{036A5BEE-88FA-41E4-9A47-0A342E6E9C13}" type="pres">
      <dgm:prSet presAssocID="{71DD9483-CEDA-479E-A158-AEE268EC5DA1}" presName="LevelTwoTextNode" presStyleLbl="node3" presStyleIdx="1" presStyleCnt="4">
        <dgm:presLayoutVars>
          <dgm:chPref val="3"/>
        </dgm:presLayoutVars>
      </dgm:prSet>
      <dgm:spPr/>
      <dgm:t>
        <a:bodyPr/>
        <a:lstStyle/>
        <a:p>
          <a:endParaRPr lang="en-US"/>
        </a:p>
      </dgm:t>
    </dgm:pt>
    <dgm:pt modelId="{21265FF2-5F74-4E02-AD7F-F6EA564648C3}" type="pres">
      <dgm:prSet presAssocID="{71DD9483-CEDA-479E-A158-AEE268EC5DA1}" presName="level3hierChild" presStyleCnt="0"/>
      <dgm:spPr/>
      <dgm:t>
        <a:bodyPr/>
        <a:lstStyle/>
        <a:p>
          <a:endParaRPr lang="en-US"/>
        </a:p>
      </dgm:t>
    </dgm:pt>
    <dgm:pt modelId="{50323B24-5E80-447E-A4CD-6C340C201A0B}" type="pres">
      <dgm:prSet presAssocID="{F8C78991-DC11-4B19-97E7-1E3AF7E3706C}" presName="conn2-1" presStyleLbl="parChTrans1D3" presStyleIdx="2" presStyleCnt="4"/>
      <dgm:spPr/>
      <dgm:t>
        <a:bodyPr/>
        <a:lstStyle/>
        <a:p>
          <a:endParaRPr lang="en-US"/>
        </a:p>
      </dgm:t>
    </dgm:pt>
    <dgm:pt modelId="{B40B2457-C1CF-4D8A-838F-D5F14D144182}" type="pres">
      <dgm:prSet presAssocID="{F8C78991-DC11-4B19-97E7-1E3AF7E3706C}" presName="connTx" presStyleLbl="parChTrans1D3" presStyleIdx="2" presStyleCnt="4"/>
      <dgm:spPr/>
      <dgm:t>
        <a:bodyPr/>
        <a:lstStyle/>
        <a:p>
          <a:endParaRPr lang="en-US"/>
        </a:p>
      </dgm:t>
    </dgm:pt>
    <dgm:pt modelId="{4C32237E-1094-46B8-9E38-E5FF9F0110E2}" type="pres">
      <dgm:prSet presAssocID="{CC44859E-D15B-4935-B19F-3EAB2423BC74}" presName="root2" presStyleCnt="0"/>
      <dgm:spPr/>
      <dgm:t>
        <a:bodyPr/>
        <a:lstStyle/>
        <a:p>
          <a:endParaRPr lang="en-US"/>
        </a:p>
      </dgm:t>
    </dgm:pt>
    <dgm:pt modelId="{3DC2A86F-830A-4ED5-B4B0-90F771AA0D3E}" type="pres">
      <dgm:prSet presAssocID="{CC44859E-D15B-4935-B19F-3EAB2423BC74}" presName="LevelTwoTextNode" presStyleLbl="node3" presStyleIdx="2" presStyleCnt="4">
        <dgm:presLayoutVars>
          <dgm:chPref val="3"/>
        </dgm:presLayoutVars>
      </dgm:prSet>
      <dgm:spPr/>
      <dgm:t>
        <a:bodyPr/>
        <a:lstStyle/>
        <a:p>
          <a:endParaRPr lang="en-US"/>
        </a:p>
      </dgm:t>
    </dgm:pt>
    <dgm:pt modelId="{BA69122B-39E0-4CE7-9E80-45FEE0E69014}" type="pres">
      <dgm:prSet presAssocID="{CC44859E-D15B-4935-B19F-3EAB2423BC74}" presName="level3hierChild" presStyleCnt="0"/>
      <dgm:spPr/>
      <dgm:t>
        <a:bodyPr/>
        <a:lstStyle/>
        <a:p>
          <a:endParaRPr lang="en-US"/>
        </a:p>
      </dgm:t>
    </dgm:pt>
    <dgm:pt modelId="{583EFAE2-72F9-4BC9-92CC-8DC41CF00E9F}" type="pres">
      <dgm:prSet presAssocID="{508FF4A1-BCFB-406B-AEEF-B3B049AC9995}" presName="conn2-1" presStyleLbl="parChTrans1D3" presStyleIdx="3" presStyleCnt="4"/>
      <dgm:spPr/>
      <dgm:t>
        <a:bodyPr/>
        <a:lstStyle/>
        <a:p>
          <a:endParaRPr lang="en-US"/>
        </a:p>
      </dgm:t>
    </dgm:pt>
    <dgm:pt modelId="{B6242D7F-E994-4C9B-8DAB-F199E4BDEDCD}" type="pres">
      <dgm:prSet presAssocID="{508FF4A1-BCFB-406B-AEEF-B3B049AC9995}" presName="connTx" presStyleLbl="parChTrans1D3" presStyleIdx="3" presStyleCnt="4"/>
      <dgm:spPr/>
      <dgm:t>
        <a:bodyPr/>
        <a:lstStyle/>
        <a:p>
          <a:endParaRPr lang="en-US"/>
        </a:p>
      </dgm:t>
    </dgm:pt>
    <dgm:pt modelId="{6643A15C-9D93-4300-AA2D-1D6F3D02C862}" type="pres">
      <dgm:prSet presAssocID="{881806A4-25E8-43D8-8E78-F6CDCFCDAC62}" presName="root2" presStyleCnt="0"/>
      <dgm:spPr/>
      <dgm:t>
        <a:bodyPr/>
        <a:lstStyle/>
        <a:p>
          <a:endParaRPr lang="en-US"/>
        </a:p>
      </dgm:t>
    </dgm:pt>
    <dgm:pt modelId="{DF6FE44B-F33A-49A6-B4F9-81A334FC369E}" type="pres">
      <dgm:prSet presAssocID="{881806A4-25E8-43D8-8E78-F6CDCFCDAC62}" presName="LevelTwoTextNode" presStyleLbl="node3" presStyleIdx="3" presStyleCnt="4">
        <dgm:presLayoutVars>
          <dgm:chPref val="3"/>
        </dgm:presLayoutVars>
      </dgm:prSet>
      <dgm:spPr/>
      <dgm:t>
        <a:bodyPr/>
        <a:lstStyle/>
        <a:p>
          <a:endParaRPr lang="en-US"/>
        </a:p>
      </dgm:t>
    </dgm:pt>
    <dgm:pt modelId="{9D145F58-C354-4A72-AC2C-67742DC69B29}" type="pres">
      <dgm:prSet presAssocID="{881806A4-25E8-43D8-8E78-F6CDCFCDAC62}" presName="level3hierChild" presStyleCnt="0"/>
      <dgm:spPr/>
      <dgm:t>
        <a:bodyPr/>
        <a:lstStyle/>
        <a:p>
          <a:endParaRPr lang="en-US"/>
        </a:p>
      </dgm:t>
    </dgm:pt>
  </dgm:ptLst>
  <dgm:cxnLst>
    <dgm:cxn modelId="{A42815BB-FD1E-4176-9178-366AED793AC6}" type="presOf" srcId="{CC44859E-D15B-4935-B19F-3EAB2423BC74}" destId="{3DC2A86F-830A-4ED5-B4B0-90F771AA0D3E}" srcOrd="0" destOrd="0" presId="urn:microsoft.com/office/officeart/2005/8/layout/hierarchy2"/>
    <dgm:cxn modelId="{EBF92D18-AEFF-4F93-89EA-B9E7A1756E1D}" type="presOf" srcId="{F8C78991-DC11-4B19-97E7-1E3AF7E3706C}" destId="{B40B2457-C1CF-4D8A-838F-D5F14D144182}" srcOrd="1" destOrd="0" presId="urn:microsoft.com/office/officeart/2005/8/layout/hierarchy2"/>
    <dgm:cxn modelId="{456E7D64-794E-4416-97EA-2954586A8D71}" type="presOf" srcId="{2E8A1786-1B59-4925-8437-EBEF5E4ADEC9}" destId="{C17B9024-5B6B-4213-AD1C-0C9FA466F797}" srcOrd="0" destOrd="0" presId="urn:microsoft.com/office/officeart/2005/8/layout/hierarchy2"/>
    <dgm:cxn modelId="{BFBFB29F-5539-478F-9EC9-9EF462174B74}" srcId="{02086F47-415E-4647-8D4A-A9EB2E12AD83}" destId="{CC44859E-D15B-4935-B19F-3EAB2423BC74}" srcOrd="2" destOrd="0" parTransId="{F8C78991-DC11-4B19-97E7-1E3AF7E3706C}" sibTransId="{8EDF27BA-483F-40B7-B47B-F44FA6E97D72}"/>
    <dgm:cxn modelId="{DF2474E8-22DE-443A-AA8C-20A01CE5EBC9}" type="presOf" srcId="{508FF4A1-BCFB-406B-AEEF-B3B049AC9995}" destId="{B6242D7F-E994-4C9B-8DAB-F199E4BDEDCD}" srcOrd="1" destOrd="0" presId="urn:microsoft.com/office/officeart/2005/8/layout/hierarchy2"/>
    <dgm:cxn modelId="{AB9FA088-DE2C-4367-BF2E-305AB0C49A0E}" type="presOf" srcId="{508FF4A1-BCFB-406B-AEEF-B3B049AC9995}" destId="{583EFAE2-72F9-4BC9-92CC-8DC41CF00E9F}" srcOrd="0" destOrd="0" presId="urn:microsoft.com/office/officeart/2005/8/layout/hierarchy2"/>
    <dgm:cxn modelId="{AAB7ED4E-4055-4F71-8AF6-003ABE82F536}" type="presOf" srcId="{94B54C52-0D69-4797-96B5-6F69D6AE8B3B}" destId="{73C771D1-EACE-4F05-9E68-F7ECDBE700EF}" srcOrd="0" destOrd="0" presId="urn:microsoft.com/office/officeart/2005/8/layout/hierarchy2"/>
    <dgm:cxn modelId="{57025ABB-5B20-4DF4-9F8C-36D16907819E}" type="presOf" srcId="{2410375E-46EB-422D-9382-E70389792AEE}" destId="{FF32C3E8-B485-4B68-B5D0-32A91A5059F6}" srcOrd="0" destOrd="0" presId="urn:microsoft.com/office/officeart/2005/8/layout/hierarchy2"/>
    <dgm:cxn modelId="{D201F566-DB99-4700-8D5B-38756EB51A55}" srcId="{02086F47-415E-4647-8D4A-A9EB2E12AD83}" destId="{881806A4-25E8-43D8-8E78-F6CDCFCDAC62}" srcOrd="3" destOrd="0" parTransId="{508FF4A1-BCFB-406B-AEEF-B3B049AC9995}" sibTransId="{3A817668-C510-4817-A336-FD758106BF44}"/>
    <dgm:cxn modelId="{08CE276F-E074-48B2-B6D9-BF74238CDAA3}" srcId="{02086F47-415E-4647-8D4A-A9EB2E12AD83}" destId="{71DD9483-CEDA-479E-A158-AEE268EC5DA1}" srcOrd="1" destOrd="0" parTransId="{2E8A1786-1B59-4925-8437-EBEF5E4ADEC9}" sibTransId="{F6BF1E70-AE25-491A-90D2-12B85FF3246B}"/>
    <dgm:cxn modelId="{EE1FD8CC-C309-432F-AB17-4BE6902AC9DE}" type="presOf" srcId="{71DD9483-CEDA-479E-A158-AEE268EC5DA1}" destId="{036A5BEE-88FA-41E4-9A47-0A342E6E9C13}" srcOrd="0" destOrd="0" presId="urn:microsoft.com/office/officeart/2005/8/layout/hierarchy2"/>
    <dgm:cxn modelId="{5B27499F-FF5B-4339-A095-B16AB3DAA464}" type="presOf" srcId="{02086F47-415E-4647-8D4A-A9EB2E12AD83}" destId="{2CBDB0C3-3173-4A1B-98CC-DBA41D5825B8}" srcOrd="0" destOrd="0" presId="urn:microsoft.com/office/officeart/2005/8/layout/hierarchy2"/>
    <dgm:cxn modelId="{5F6351B9-D256-4DCC-BBFE-DD0EA3476C24}" srcId="{02086F47-415E-4647-8D4A-A9EB2E12AD83}" destId="{C1D28F2E-8E48-4B5D-AC8A-815AA14B6B70}" srcOrd="0" destOrd="0" parTransId="{2410375E-46EB-422D-9382-E70389792AEE}" sibTransId="{D88C5F67-F1C2-48F5-B264-3BDAD04FB5F8}"/>
    <dgm:cxn modelId="{42C13408-3B53-49FA-92DD-19626B399782}" type="presOf" srcId="{2E8A1786-1B59-4925-8437-EBEF5E4ADEC9}" destId="{A303B919-FC6F-44A9-8D87-F6BF5C4A761E}" srcOrd="1" destOrd="0" presId="urn:microsoft.com/office/officeart/2005/8/layout/hierarchy2"/>
    <dgm:cxn modelId="{09B1A27F-4F09-463A-B354-3903A310805C}" type="presOf" srcId="{CB966C8E-B468-42AD-9E44-B3D4B0D2BB8E}" destId="{C8AF3693-5F00-4371-B1A1-A1E19B6F8057}" srcOrd="0" destOrd="0" presId="urn:microsoft.com/office/officeart/2005/8/layout/hierarchy2"/>
    <dgm:cxn modelId="{5717F299-837B-4811-9335-13FE7ADF718D}" srcId="{CB966C8E-B468-42AD-9E44-B3D4B0D2BB8E}" destId="{280A6E91-EFEA-4B28-9EE1-F260B8894010}" srcOrd="0" destOrd="0" parTransId="{89CA7CB6-0BAC-411F-8563-9653CC02AFE9}" sibTransId="{C225EE99-0186-4878-84A4-4F0A46086027}"/>
    <dgm:cxn modelId="{E11ED729-03AF-40CF-8867-4739DCF76254}" type="presOf" srcId="{2410375E-46EB-422D-9382-E70389792AEE}" destId="{04DC25A9-D9F3-41CA-95E9-2BB48B895561}" srcOrd="1" destOrd="0" presId="urn:microsoft.com/office/officeart/2005/8/layout/hierarchy2"/>
    <dgm:cxn modelId="{BBB9EAB7-B08F-47D7-AB90-515E3F008599}" type="presOf" srcId="{C1D28F2E-8E48-4B5D-AC8A-815AA14B6B70}" destId="{C684FDD6-10B6-4853-BE76-B3590396D843}" srcOrd="0" destOrd="0" presId="urn:microsoft.com/office/officeart/2005/8/layout/hierarchy2"/>
    <dgm:cxn modelId="{E9D39447-217C-46D3-B86D-172D1415B51E}" type="presOf" srcId="{280A6E91-EFEA-4B28-9EE1-F260B8894010}" destId="{1FFD2913-996D-49D8-BCE6-C277EF5F1ACC}" srcOrd="0" destOrd="0" presId="urn:microsoft.com/office/officeart/2005/8/layout/hierarchy2"/>
    <dgm:cxn modelId="{879CA096-60C3-474A-92D8-2E9F1AAE5F0D}" srcId="{280A6E91-EFEA-4B28-9EE1-F260B8894010}" destId="{02086F47-415E-4647-8D4A-A9EB2E12AD83}" srcOrd="0" destOrd="0" parTransId="{94B54C52-0D69-4797-96B5-6F69D6AE8B3B}" sibTransId="{8081A2F4-8B96-4FA1-8795-193547A15C38}"/>
    <dgm:cxn modelId="{D56E463F-07F7-49D8-9402-7DA0DDAB08C0}" type="presOf" srcId="{94B54C52-0D69-4797-96B5-6F69D6AE8B3B}" destId="{3A7FC966-CE9D-49B2-A6AD-D89FCBF0A8FA}" srcOrd="1" destOrd="0" presId="urn:microsoft.com/office/officeart/2005/8/layout/hierarchy2"/>
    <dgm:cxn modelId="{6AE7D1D8-9E5C-4658-8077-36AC4EFC810F}" type="presOf" srcId="{F8C78991-DC11-4B19-97E7-1E3AF7E3706C}" destId="{50323B24-5E80-447E-A4CD-6C340C201A0B}" srcOrd="0" destOrd="0" presId="urn:microsoft.com/office/officeart/2005/8/layout/hierarchy2"/>
    <dgm:cxn modelId="{2A00C826-31FF-4EFD-9BA6-117549C58EFC}" type="presOf" srcId="{881806A4-25E8-43D8-8E78-F6CDCFCDAC62}" destId="{DF6FE44B-F33A-49A6-B4F9-81A334FC369E}" srcOrd="0" destOrd="0" presId="urn:microsoft.com/office/officeart/2005/8/layout/hierarchy2"/>
    <dgm:cxn modelId="{9C8F887A-7AFB-466E-B0B7-6840BB03B77F}" type="presParOf" srcId="{C8AF3693-5F00-4371-B1A1-A1E19B6F8057}" destId="{84CBF7F1-C4CC-41DC-9A59-166541A99B58}" srcOrd="0" destOrd="0" presId="urn:microsoft.com/office/officeart/2005/8/layout/hierarchy2"/>
    <dgm:cxn modelId="{9CB52694-6D28-4BE7-9EFE-D9C3C69AB803}" type="presParOf" srcId="{84CBF7F1-C4CC-41DC-9A59-166541A99B58}" destId="{1FFD2913-996D-49D8-BCE6-C277EF5F1ACC}" srcOrd="0" destOrd="0" presId="urn:microsoft.com/office/officeart/2005/8/layout/hierarchy2"/>
    <dgm:cxn modelId="{FA82B0F9-D76F-4CB5-AE81-15B83EBDEAFC}" type="presParOf" srcId="{84CBF7F1-C4CC-41DC-9A59-166541A99B58}" destId="{9418FB49-023A-4174-A8EA-D87ECFAFB1B6}" srcOrd="1" destOrd="0" presId="urn:microsoft.com/office/officeart/2005/8/layout/hierarchy2"/>
    <dgm:cxn modelId="{4F18ED4E-F75E-4201-888A-D9A5F17C50F2}" type="presParOf" srcId="{9418FB49-023A-4174-A8EA-D87ECFAFB1B6}" destId="{73C771D1-EACE-4F05-9E68-F7ECDBE700EF}" srcOrd="0" destOrd="0" presId="urn:microsoft.com/office/officeart/2005/8/layout/hierarchy2"/>
    <dgm:cxn modelId="{5D624041-5D2B-4BDB-A996-FCDC6580F3C7}" type="presParOf" srcId="{73C771D1-EACE-4F05-9E68-F7ECDBE700EF}" destId="{3A7FC966-CE9D-49B2-A6AD-D89FCBF0A8FA}" srcOrd="0" destOrd="0" presId="urn:microsoft.com/office/officeart/2005/8/layout/hierarchy2"/>
    <dgm:cxn modelId="{2799D376-2BFB-4FD0-91CB-AF50F5F6CC93}" type="presParOf" srcId="{9418FB49-023A-4174-A8EA-D87ECFAFB1B6}" destId="{6C4B0FAE-BA0B-4092-9C3D-CD4E77E0CCE8}" srcOrd="1" destOrd="0" presId="urn:microsoft.com/office/officeart/2005/8/layout/hierarchy2"/>
    <dgm:cxn modelId="{474C219E-0627-400D-B455-8D57A1562A3D}" type="presParOf" srcId="{6C4B0FAE-BA0B-4092-9C3D-CD4E77E0CCE8}" destId="{2CBDB0C3-3173-4A1B-98CC-DBA41D5825B8}" srcOrd="0" destOrd="0" presId="urn:microsoft.com/office/officeart/2005/8/layout/hierarchy2"/>
    <dgm:cxn modelId="{D08582B2-DCCE-4D0D-914C-BE299ED312E0}" type="presParOf" srcId="{6C4B0FAE-BA0B-4092-9C3D-CD4E77E0CCE8}" destId="{B2C1AC69-7CA9-40AB-9350-4897C528C48A}" srcOrd="1" destOrd="0" presId="urn:microsoft.com/office/officeart/2005/8/layout/hierarchy2"/>
    <dgm:cxn modelId="{AE8E7D8B-DEED-4B4F-AE27-F854FD6748C3}" type="presParOf" srcId="{B2C1AC69-7CA9-40AB-9350-4897C528C48A}" destId="{FF32C3E8-B485-4B68-B5D0-32A91A5059F6}" srcOrd="0" destOrd="0" presId="urn:microsoft.com/office/officeart/2005/8/layout/hierarchy2"/>
    <dgm:cxn modelId="{026D0496-DC2E-487C-AE59-E11FED6F64BE}" type="presParOf" srcId="{FF32C3E8-B485-4B68-B5D0-32A91A5059F6}" destId="{04DC25A9-D9F3-41CA-95E9-2BB48B895561}" srcOrd="0" destOrd="0" presId="urn:microsoft.com/office/officeart/2005/8/layout/hierarchy2"/>
    <dgm:cxn modelId="{52F7B553-C550-482D-9E23-CE7375DFF894}" type="presParOf" srcId="{B2C1AC69-7CA9-40AB-9350-4897C528C48A}" destId="{9A2990A9-1621-4BC0-AE8C-11E4A3E53F74}" srcOrd="1" destOrd="0" presId="urn:microsoft.com/office/officeart/2005/8/layout/hierarchy2"/>
    <dgm:cxn modelId="{3B1A109E-259B-4AE9-835E-3527400267A7}" type="presParOf" srcId="{9A2990A9-1621-4BC0-AE8C-11E4A3E53F74}" destId="{C684FDD6-10B6-4853-BE76-B3590396D843}" srcOrd="0" destOrd="0" presId="urn:microsoft.com/office/officeart/2005/8/layout/hierarchy2"/>
    <dgm:cxn modelId="{08A7A77E-1B1A-4FEC-AC8A-E6AE883EA1C3}" type="presParOf" srcId="{9A2990A9-1621-4BC0-AE8C-11E4A3E53F74}" destId="{B1F50315-AFA6-4923-95E3-FC4E3FA64AAD}" srcOrd="1" destOrd="0" presId="urn:microsoft.com/office/officeart/2005/8/layout/hierarchy2"/>
    <dgm:cxn modelId="{D3B38275-804B-4519-B876-DB0429E108B2}" type="presParOf" srcId="{B2C1AC69-7CA9-40AB-9350-4897C528C48A}" destId="{C17B9024-5B6B-4213-AD1C-0C9FA466F797}" srcOrd="2" destOrd="0" presId="urn:microsoft.com/office/officeart/2005/8/layout/hierarchy2"/>
    <dgm:cxn modelId="{2E233E66-7146-44A5-ABBC-105C58DC230D}" type="presParOf" srcId="{C17B9024-5B6B-4213-AD1C-0C9FA466F797}" destId="{A303B919-FC6F-44A9-8D87-F6BF5C4A761E}" srcOrd="0" destOrd="0" presId="urn:microsoft.com/office/officeart/2005/8/layout/hierarchy2"/>
    <dgm:cxn modelId="{D76484FA-F566-47A6-88A3-C70733D1F504}" type="presParOf" srcId="{B2C1AC69-7CA9-40AB-9350-4897C528C48A}" destId="{D3B12BAA-FB6E-4910-B942-AADCF6572327}" srcOrd="3" destOrd="0" presId="urn:microsoft.com/office/officeart/2005/8/layout/hierarchy2"/>
    <dgm:cxn modelId="{9AC7175B-2CC9-4A30-8C43-35C1930465F0}" type="presParOf" srcId="{D3B12BAA-FB6E-4910-B942-AADCF6572327}" destId="{036A5BEE-88FA-41E4-9A47-0A342E6E9C13}" srcOrd="0" destOrd="0" presId="urn:microsoft.com/office/officeart/2005/8/layout/hierarchy2"/>
    <dgm:cxn modelId="{3DCE22F8-7C91-4178-8C42-34339F13801B}" type="presParOf" srcId="{D3B12BAA-FB6E-4910-B942-AADCF6572327}" destId="{21265FF2-5F74-4E02-AD7F-F6EA564648C3}" srcOrd="1" destOrd="0" presId="urn:microsoft.com/office/officeart/2005/8/layout/hierarchy2"/>
    <dgm:cxn modelId="{FEA78B5C-E0E7-45C8-B4A1-F2A7F1F66632}" type="presParOf" srcId="{B2C1AC69-7CA9-40AB-9350-4897C528C48A}" destId="{50323B24-5E80-447E-A4CD-6C340C201A0B}" srcOrd="4" destOrd="0" presId="urn:microsoft.com/office/officeart/2005/8/layout/hierarchy2"/>
    <dgm:cxn modelId="{A67D94DF-D7CA-4B01-96BE-D16B436B438F}" type="presParOf" srcId="{50323B24-5E80-447E-A4CD-6C340C201A0B}" destId="{B40B2457-C1CF-4D8A-838F-D5F14D144182}" srcOrd="0" destOrd="0" presId="urn:microsoft.com/office/officeart/2005/8/layout/hierarchy2"/>
    <dgm:cxn modelId="{B4F35252-9921-4D4B-950E-AD0C0FF5A241}" type="presParOf" srcId="{B2C1AC69-7CA9-40AB-9350-4897C528C48A}" destId="{4C32237E-1094-46B8-9E38-E5FF9F0110E2}" srcOrd="5" destOrd="0" presId="urn:microsoft.com/office/officeart/2005/8/layout/hierarchy2"/>
    <dgm:cxn modelId="{594998AC-C740-49E0-BBCC-273CE571F5CC}" type="presParOf" srcId="{4C32237E-1094-46B8-9E38-E5FF9F0110E2}" destId="{3DC2A86F-830A-4ED5-B4B0-90F771AA0D3E}" srcOrd="0" destOrd="0" presId="urn:microsoft.com/office/officeart/2005/8/layout/hierarchy2"/>
    <dgm:cxn modelId="{189EA3F9-984B-4EFC-9622-0A8E79BAD634}" type="presParOf" srcId="{4C32237E-1094-46B8-9E38-E5FF9F0110E2}" destId="{BA69122B-39E0-4CE7-9E80-45FEE0E69014}" srcOrd="1" destOrd="0" presId="urn:microsoft.com/office/officeart/2005/8/layout/hierarchy2"/>
    <dgm:cxn modelId="{24E528CA-84C2-419F-BFF1-71729FF9E219}" type="presParOf" srcId="{B2C1AC69-7CA9-40AB-9350-4897C528C48A}" destId="{583EFAE2-72F9-4BC9-92CC-8DC41CF00E9F}" srcOrd="6" destOrd="0" presId="urn:microsoft.com/office/officeart/2005/8/layout/hierarchy2"/>
    <dgm:cxn modelId="{B96ADD91-9084-436D-A9D3-0C83D1278071}" type="presParOf" srcId="{583EFAE2-72F9-4BC9-92CC-8DC41CF00E9F}" destId="{B6242D7F-E994-4C9B-8DAB-F199E4BDEDCD}" srcOrd="0" destOrd="0" presId="urn:microsoft.com/office/officeart/2005/8/layout/hierarchy2"/>
    <dgm:cxn modelId="{9217D010-8B1E-4B00-AA9F-B28FE4A319D2}" type="presParOf" srcId="{B2C1AC69-7CA9-40AB-9350-4897C528C48A}" destId="{6643A15C-9D93-4300-AA2D-1D6F3D02C862}" srcOrd="7" destOrd="0" presId="urn:microsoft.com/office/officeart/2005/8/layout/hierarchy2"/>
    <dgm:cxn modelId="{F89B9F42-FC1E-4BF1-A083-E3E229B214DB}" type="presParOf" srcId="{6643A15C-9D93-4300-AA2D-1D6F3D02C862}" destId="{DF6FE44B-F33A-49A6-B4F9-81A334FC369E}" srcOrd="0" destOrd="0" presId="urn:microsoft.com/office/officeart/2005/8/layout/hierarchy2"/>
    <dgm:cxn modelId="{FA73726A-ED74-4F83-A382-54FBCB830017}" type="presParOf" srcId="{6643A15C-9D93-4300-AA2D-1D6F3D02C862}" destId="{9D145F58-C354-4A72-AC2C-67742DC69B2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5BD9E6-5882-4CCD-A3D2-B3005AD64149}" type="doc">
      <dgm:prSet loTypeId="urn:microsoft.com/office/officeart/2005/8/layout/vProcess5" loCatId="process" qsTypeId="urn:microsoft.com/office/officeart/2005/8/quickstyle/simple3" qsCatId="simple" csTypeId="urn:microsoft.com/office/officeart/2005/8/colors/accent0_2" csCatId="mainScheme" phldr="1"/>
      <dgm:spPr/>
      <dgm:t>
        <a:bodyPr/>
        <a:lstStyle/>
        <a:p>
          <a:endParaRPr lang="en-US"/>
        </a:p>
      </dgm:t>
    </dgm:pt>
    <dgm:pt modelId="{90981B17-EC41-440E-8950-39811F7FBA94}">
      <dgm:prSet phldrT="[Text]" custT="1"/>
      <dgm:spPr/>
      <dgm:t>
        <a:bodyPr/>
        <a:lstStyle/>
        <a:p>
          <a:pPr algn="just"/>
          <a:r>
            <a:rPr lang="en-US" sz="1600" b="1" u="sng" dirty="0" smtClean="0">
              <a:solidFill>
                <a:schemeClr val="accent5"/>
              </a:solidFill>
              <a:latin typeface="Times New Roman" panose="02020603050405020304" pitchFamily="18" charset="0"/>
              <a:cs typeface="Times New Roman" panose="02020603050405020304" pitchFamily="18" charset="0"/>
            </a:rPr>
            <a:t>The Shift to remote practices. </a:t>
          </a:r>
          <a:r>
            <a:rPr lang="en-US" sz="1600" dirty="0" smtClean="0">
              <a:solidFill>
                <a:schemeClr val="bg1"/>
              </a:solidFill>
              <a:latin typeface="Times New Roman" panose="02020603050405020304" pitchFamily="18" charset="0"/>
              <a:cs typeface="Times New Roman" panose="02020603050405020304" pitchFamily="18" charset="0"/>
            </a:rPr>
            <a:t>in Africa and Latin America, more than 51 % of working people are affected by the labour informality that existed prior to the pandemic (IACHR, 2021).</a:t>
          </a:r>
          <a:endParaRPr lang="en-US" sz="1600" dirty="0">
            <a:solidFill>
              <a:schemeClr val="bg1"/>
            </a:solidFill>
            <a:latin typeface="Times New Roman" panose="02020603050405020304" pitchFamily="18" charset="0"/>
            <a:cs typeface="Times New Roman" panose="02020603050405020304" pitchFamily="18" charset="0"/>
          </a:endParaRPr>
        </a:p>
      </dgm:t>
    </dgm:pt>
    <dgm:pt modelId="{1B8022A5-8C23-49D9-A218-D05549297853}" type="parTrans" cxnId="{82D8D601-2505-49DD-B10E-82446BF37710}">
      <dgm:prSet/>
      <dgm:spPr/>
      <dgm:t>
        <a:bodyPr/>
        <a:lstStyle/>
        <a:p>
          <a:endParaRPr lang="en-US"/>
        </a:p>
      </dgm:t>
    </dgm:pt>
    <dgm:pt modelId="{36F3E41A-62CD-4DC9-B3D3-C2806E1D65A2}" type="sibTrans" cxnId="{82D8D601-2505-49DD-B10E-82446BF37710}">
      <dgm:prSet/>
      <dgm:spPr/>
      <dgm:t>
        <a:bodyPr/>
        <a:lstStyle/>
        <a:p>
          <a:endParaRPr lang="en-US"/>
        </a:p>
      </dgm:t>
    </dgm:pt>
    <dgm:pt modelId="{DD5636BE-7469-45C6-9961-994715E8CE10}">
      <dgm:prSet phldrT="[Text]"/>
      <dgm:spPr/>
      <dgm:t>
        <a:bodyPr/>
        <a:lstStyle/>
        <a:p>
          <a:pPr algn="just"/>
          <a:r>
            <a:rPr lang="en-US" b="1" u="sng" dirty="0" smtClean="0">
              <a:solidFill>
                <a:schemeClr val="accent5"/>
              </a:solidFill>
              <a:latin typeface="Times New Roman" panose="02020603050405020304" pitchFamily="18" charset="0"/>
              <a:cs typeface="Times New Roman" panose="02020603050405020304" pitchFamily="18" charset="0"/>
            </a:rPr>
            <a:t>The limitation of resources. </a:t>
          </a:r>
          <a:r>
            <a:rPr lang="en-US" dirty="0" smtClean="0">
              <a:solidFill>
                <a:schemeClr val="bg1"/>
              </a:solidFill>
              <a:latin typeface="Times New Roman" panose="02020603050405020304" pitchFamily="18" charset="0"/>
              <a:cs typeface="Times New Roman" panose="02020603050405020304" pitchFamily="18" charset="0"/>
            </a:rPr>
            <a:t>not all students or teachers have access to digital hardware, or the knowledge and working conditions necessary to use and benefit from existing digital platforms (The World Bank, 2021).</a:t>
          </a:r>
          <a:endParaRPr lang="en-US" dirty="0">
            <a:solidFill>
              <a:schemeClr val="bg1"/>
            </a:solidFill>
            <a:latin typeface="Times New Roman" panose="02020603050405020304" pitchFamily="18" charset="0"/>
            <a:cs typeface="Times New Roman" panose="02020603050405020304" pitchFamily="18" charset="0"/>
          </a:endParaRPr>
        </a:p>
      </dgm:t>
    </dgm:pt>
    <dgm:pt modelId="{DE416957-D505-4213-9B6E-AE4FDAC5DB82}" type="parTrans" cxnId="{4FBCC8E4-54C7-4770-A3C7-DFF89A189E53}">
      <dgm:prSet/>
      <dgm:spPr/>
      <dgm:t>
        <a:bodyPr/>
        <a:lstStyle/>
        <a:p>
          <a:endParaRPr lang="en-US"/>
        </a:p>
      </dgm:t>
    </dgm:pt>
    <dgm:pt modelId="{91C9DC95-2154-45C9-B94E-003B945BC983}" type="sibTrans" cxnId="{4FBCC8E4-54C7-4770-A3C7-DFF89A189E53}">
      <dgm:prSet/>
      <dgm:spPr/>
      <dgm:t>
        <a:bodyPr/>
        <a:lstStyle/>
        <a:p>
          <a:endParaRPr lang="en-US"/>
        </a:p>
      </dgm:t>
    </dgm:pt>
    <dgm:pt modelId="{7409412C-8D82-4022-BDD1-0F98F568AB0B}">
      <dgm:prSet phldrT="[Text]" custT="1"/>
      <dgm:spPr/>
      <dgm:t>
        <a:bodyPr/>
        <a:lstStyle/>
        <a:p>
          <a:pPr algn="just"/>
          <a:r>
            <a:rPr lang="en-US" sz="1600" b="1" u="sng" dirty="0" smtClean="0">
              <a:solidFill>
                <a:schemeClr val="accent5"/>
              </a:solidFill>
              <a:latin typeface="Times New Roman" panose="02020603050405020304" pitchFamily="18" charset="0"/>
              <a:cs typeface="Times New Roman" panose="02020603050405020304" pitchFamily="18" charset="0"/>
            </a:rPr>
            <a:t>Data-sharing systems. </a:t>
          </a:r>
          <a:r>
            <a:rPr lang="en-US" sz="1600" dirty="0" smtClean="0">
              <a:solidFill>
                <a:schemeClr val="bg1"/>
              </a:solidFill>
              <a:latin typeface="Times New Roman" panose="02020603050405020304" pitchFamily="18" charset="0"/>
              <a:cs typeface="Times New Roman" panose="02020603050405020304" pitchFamily="18" charset="0"/>
            </a:rPr>
            <a:t>access to timely and effective care is currently limited by the lack of harmonisation between different systems. Many extraordinarily valuable data for users' exploration and interactions during the pandemic are not easily available and accessible.</a:t>
          </a:r>
          <a:endParaRPr lang="en-US" sz="1600" b="1" u="sng" dirty="0">
            <a:solidFill>
              <a:schemeClr val="bg1"/>
            </a:solidFill>
            <a:latin typeface="Times New Roman" panose="02020603050405020304" pitchFamily="18" charset="0"/>
            <a:cs typeface="Times New Roman" panose="02020603050405020304" pitchFamily="18" charset="0"/>
          </a:endParaRPr>
        </a:p>
      </dgm:t>
    </dgm:pt>
    <dgm:pt modelId="{CE35CBCA-E17C-4DF3-8D83-2D044A6E54A5}" type="parTrans" cxnId="{91F63EAC-8969-4D6A-BB41-6ABA8D3F542A}">
      <dgm:prSet/>
      <dgm:spPr/>
      <dgm:t>
        <a:bodyPr/>
        <a:lstStyle/>
        <a:p>
          <a:endParaRPr lang="en-US"/>
        </a:p>
      </dgm:t>
    </dgm:pt>
    <dgm:pt modelId="{78B8E675-1881-4DC1-9615-EECEC9223045}" type="sibTrans" cxnId="{91F63EAC-8969-4D6A-BB41-6ABA8D3F542A}">
      <dgm:prSet/>
      <dgm:spPr/>
      <dgm:t>
        <a:bodyPr/>
        <a:lstStyle/>
        <a:p>
          <a:endParaRPr lang="en-US"/>
        </a:p>
      </dgm:t>
    </dgm:pt>
    <dgm:pt modelId="{CCD3468C-CFEB-4B2D-A84C-7E86B1052E61}" type="pres">
      <dgm:prSet presAssocID="{925BD9E6-5882-4CCD-A3D2-B3005AD64149}" presName="outerComposite" presStyleCnt="0">
        <dgm:presLayoutVars>
          <dgm:chMax val="5"/>
          <dgm:dir/>
          <dgm:resizeHandles val="exact"/>
        </dgm:presLayoutVars>
      </dgm:prSet>
      <dgm:spPr/>
    </dgm:pt>
    <dgm:pt modelId="{EC5FA6F0-E69F-4C30-80B0-D99D4148C136}" type="pres">
      <dgm:prSet presAssocID="{925BD9E6-5882-4CCD-A3D2-B3005AD64149}" presName="dummyMaxCanvas" presStyleCnt="0">
        <dgm:presLayoutVars/>
      </dgm:prSet>
      <dgm:spPr/>
    </dgm:pt>
    <dgm:pt modelId="{2A8FE922-CBE2-48AD-8A7C-620B198D88F5}" type="pres">
      <dgm:prSet presAssocID="{925BD9E6-5882-4CCD-A3D2-B3005AD64149}" presName="ThreeNodes_1" presStyleLbl="node1" presStyleIdx="0" presStyleCnt="3">
        <dgm:presLayoutVars>
          <dgm:bulletEnabled val="1"/>
        </dgm:presLayoutVars>
      </dgm:prSet>
      <dgm:spPr/>
      <dgm:t>
        <a:bodyPr/>
        <a:lstStyle/>
        <a:p>
          <a:endParaRPr lang="en-US"/>
        </a:p>
      </dgm:t>
    </dgm:pt>
    <dgm:pt modelId="{4C9FF5AF-8CAD-4B56-AD44-C1247A03D1C5}" type="pres">
      <dgm:prSet presAssocID="{925BD9E6-5882-4CCD-A3D2-B3005AD64149}" presName="ThreeNodes_2" presStyleLbl="node1" presStyleIdx="1" presStyleCnt="3">
        <dgm:presLayoutVars>
          <dgm:bulletEnabled val="1"/>
        </dgm:presLayoutVars>
      </dgm:prSet>
      <dgm:spPr/>
      <dgm:t>
        <a:bodyPr/>
        <a:lstStyle/>
        <a:p>
          <a:endParaRPr lang="en-US"/>
        </a:p>
      </dgm:t>
    </dgm:pt>
    <dgm:pt modelId="{DE2CFED8-331E-42AA-8BB5-7EA990B56546}" type="pres">
      <dgm:prSet presAssocID="{925BD9E6-5882-4CCD-A3D2-B3005AD64149}" presName="ThreeNodes_3" presStyleLbl="node1" presStyleIdx="2" presStyleCnt="3" custLinFactNeighborX="-1012" custLinFactNeighborY="826">
        <dgm:presLayoutVars>
          <dgm:bulletEnabled val="1"/>
        </dgm:presLayoutVars>
      </dgm:prSet>
      <dgm:spPr/>
      <dgm:t>
        <a:bodyPr/>
        <a:lstStyle/>
        <a:p>
          <a:endParaRPr lang="en-US"/>
        </a:p>
      </dgm:t>
    </dgm:pt>
    <dgm:pt modelId="{10D715D6-E643-4CFA-BBFD-03FB0D37304F}" type="pres">
      <dgm:prSet presAssocID="{925BD9E6-5882-4CCD-A3D2-B3005AD64149}" presName="ThreeConn_1-2" presStyleLbl="fgAccFollowNode1" presStyleIdx="0" presStyleCnt="2">
        <dgm:presLayoutVars>
          <dgm:bulletEnabled val="1"/>
        </dgm:presLayoutVars>
      </dgm:prSet>
      <dgm:spPr/>
    </dgm:pt>
    <dgm:pt modelId="{F953BE7A-FA01-42C0-AFDD-BD9CA3708229}" type="pres">
      <dgm:prSet presAssocID="{925BD9E6-5882-4CCD-A3D2-B3005AD64149}" presName="ThreeConn_2-3" presStyleLbl="fgAccFollowNode1" presStyleIdx="1" presStyleCnt="2">
        <dgm:presLayoutVars>
          <dgm:bulletEnabled val="1"/>
        </dgm:presLayoutVars>
      </dgm:prSet>
      <dgm:spPr/>
    </dgm:pt>
    <dgm:pt modelId="{D97FBC11-3968-42EC-B453-BE2AB6A5F3CE}" type="pres">
      <dgm:prSet presAssocID="{925BD9E6-5882-4CCD-A3D2-B3005AD64149}" presName="ThreeNodes_1_text" presStyleLbl="node1" presStyleIdx="2" presStyleCnt="3">
        <dgm:presLayoutVars>
          <dgm:bulletEnabled val="1"/>
        </dgm:presLayoutVars>
      </dgm:prSet>
      <dgm:spPr/>
      <dgm:t>
        <a:bodyPr/>
        <a:lstStyle/>
        <a:p>
          <a:endParaRPr lang="en-US"/>
        </a:p>
      </dgm:t>
    </dgm:pt>
    <dgm:pt modelId="{3152ACD9-BD3D-4C03-A7CB-951D637A610C}" type="pres">
      <dgm:prSet presAssocID="{925BD9E6-5882-4CCD-A3D2-B3005AD64149}" presName="ThreeNodes_2_text" presStyleLbl="node1" presStyleIdx="2" presStyleCnt="3">
        <dgm:presLayoutVars>
          <dgm:bulletEnabled val="1"/>
        </dgm:presLayoutVars>
      </dgm:prSet>
      <dgm:spPr/>
      <dgm:t>
        <a:bodyPr/>
        <a:lstStyle/>
        <a:p>
          <a:endParaRPr lang="en-US"/>
        </a:p>
      </dgm:t>
    </dgm:pt>
    <dgm:pt modelId="{DF4013BF-6A71-44FF-8F6B-AFF2D2C89884}" type="pres">
      <dgm:prSet presAssocID="{925BD9E6-5882-4CCD-A3D2-B3005AD64149}" presName="ThreeNodes_3_text" presStyleLbl="node1" presStyleIdx="2" presStyleCnt="3">
        <dgm:presLayoutVars>
          <dgm:bulletEnabled val="1"/>
        </dgm:presLayoutVars>
      </dgm:prSet>
      <dgm:spPr/>
      <dgm:t>
        <a:bodyPr/>
        <a:lstStyle/>
        <a:p>
          <a:endParaRPr lang="en-US"/>
        </a:p>
      </dgm:t>
    </dgm:pt>
  </dgm:ptLst>
  <dgm:cxnLst>
    <dgm:cxn modelId="{91F63EAC-8969-4D6A-BB41-6ABA8D3F542A}" srcId="{925BD9E6-5882-4CCD-A3D2-B3005AD64149}" destId="{7409412C-8D82-4022-BDD1-0F98F568AB0B}" srcOrd="2" destOrd="0" parTransId="{CE35CBCA-E17C-4DF3-8D83-2D044A6E54A5}" sibTransId="{78B8E675-1881-4DC1-9615-EECEC9223045}"/>
    <dgm:cxn modelId="{2FF838C0-CCA0-48C1-8AD5-C8A6ECF10B84}" type="presOf" srcId="{7409412C-8D82-4022-BDD1-0F98F568AB0B}" destId="{DE2CFED8-331E-42AA-8BB5-7EA990B56546}" srcOrd="0" destOrd="0" presId="urn:microsoft.com/office/officeart/2005/8/layout/vProcess5"/>
    <dgm:cxn modelId="{7DDE25EE-96DE-4DBF-809A-7548BDFCE9F8}" type="presOf" srcId="{925BD9E6-5882-4CCD-A3D2-B3005AD64149}" destId="{CCD3468C-CFEB-4B2D-A84C-7E86B1052E61}" srcOrd="0" destOrd="0" presId="urn:microsoft.com/office/officeart/2005/8/layout/vProcess5"/>
    <dgm:cxn modelId="{3099F18B-4BC0-41C4-AFE7-40FC09B1E018}" type="presOf" srcId="{36F3E41A-62CD-4DC9-B3D3-C2806E1D65A2}" destId="{10D715D6-E643-4CFA-BBFD-03FB0D37304F}" srcOrd="0" destOrd="0" presId="urn:microsoft.com/office/officeart/2005/8/layout/vProcess5"/>
    <dgm:cxn modelId="{874245A2-2605-42BF-968E-A8CCDB11E845}" type="presOf" srcId="{90981B17-EC41-440E-8950-39811F7FBA94}" destId="{2A8FE922-CBE2-48AD-8A7C-620B198D88F5}" srcOrd="0" destOrd="0" presId="urn:microsoft.com/office/officeart/2005/8/layout/vProcess5"/>
    <dgm:cxn modelId="{77E578DB-7E6C-4EB5-8693-14042CF219C4}" type="presOf" srcId="{90981B17-EC41-440E-8950-39811F7FBA94}" destId="{D97FBC11-3968-42EC-B453-BE2AB6A5F3CE}" srcOrd="1" destOrd="0" presId="urn:microsoft.com/office/officeart/2005/8/layout/vProcess5"/>
    <dgm:cxn modelId="{F12F8612-EEC6-4DB0-B3F5-1AB4F9EAC7FB}" type="presOf" srcId="{91C9DC95-2154-45C9-B94E-003B945BC983}" destId="{F953BE7A-FA01-42C0-AFDD-BD9CA3708229}" srcOrd="0" destOrd="0" presId="urn:microsoft.com/office/officeart/2005/8/layout/vProcess5"/>
    <dgm:cxn modelId="{4FBCC8E4-54C7-4770-A3C7-DFF89A189E53}" srcId="{925BD9E6-5882-4CCD-A3D2-B3005AD64149}" destId="{DD5636BE-7469-45C6-9961-994715E8CE10}" srcOrd="1" destOrd="0" parTransId="{DE416957-D505-4213-9B6E-AE4FDAC5DB82}" sibTransId="{91C9DC95-2154-45C9-B94E-003B945BC983}"/>
    <dgm:cxn modelId="{42B93816-DD0E-41B1-8ADE-ADD33392851B}" type="presOf" srcId="{DD5636BE-7469-45C6-9961-994715E8CE10}" destId="{4C9FF5AF-8CAD-4B56-AD44-C1247A03D1C5}" srcOrd="0" destOrd="0" presId="urn:microsoft.com/office/officeart/2005/8/layout/vProcess5"/>
    <dgm:cxn modelId="{512DF357-BA71-40D3-8E95-66EF44419CDC}" type="presOf" srcId="{7409412C-8D82-4022-BDD1-0F98F568AB0B}" destId="{DF4013BF-6A71-44FF-8F6B-AFF2D2C89884}" srcOrd="1" destOrd="0" presId="urn:microsoft.com/office/officeart/2005/8/layout/vProcess5"/>
    <dgm:cxn modelId="{AEB2E76A-B392-40B8-8CE2-F73EE20F3098}" type="presOf" srcId="{DD5636BE-7469-45C6-9961-994715E8CE10}" destId="{3152ACD9-BD3D-4C03-A7CB-951D637A610C}" srcOrd="1" destOrd="0" presId="urn:microsoft.com/office/officeart/2005/8/layout/vProcess5"/>
    <dgm:cxn modelId="{82D8D601-2505-49DD-B10E-82446BF37710}" srcId="{925BD9E6-5882-4CCD-A3D2-B3005AD64149}" destId="{90981B17-EC41-440E-8950-39811F7FBA94}" srcOrd="0" destOrd="0" parTransId="{1B8022A5-8C23-49D9-A218-D05549297853}" sibTransId="{36F3E41A-62CD-4DC9-B3D3-C2806E1D65A2}"/>
    <dgm:cxn modelId="{D63FAB69-1314-401C-A784-6EFA774BEB0A}" type="presParOf" srcId="{CCD3468C-CFEB-4B2D-A84C-7E86B1052E61}" destId="{EC5FA6F0-E69F-4C30-80B0-D99D4148C136}" srcOrd="0" destOrd="0" presId="urn:microsoft.com/office/officeart/2005/8/layout/vProcess5"/>
    <dgm:cxn modelId="{6E2BA7F8-A4B1-4673-9B40-266F039102D6}" type="presParOf" srcId="{CCD3468C-CFEB-4B2D-A84C-7E86B1052E61}" destId="{2A8FE922-CBE2-48AD-8A7C-620B198D88F5}" srcOrd="1" destOrd="0" presId="urn:microsoft.com/office/officeart/2005/8/layout/vProcess5"/>
    <dgm:cxn modelId="{261E125A-91A0-4939-A0CB-12309E0F8624}" type="presParOf" srcId="{CCD3468C-CFEB-4B2D-A84C-7E86B1052E61}" destId="{4C9FF5AF-8CAD-4B56-AD44-C1247A03D1C5}" srcOrd="2" destOrd="0" presId="urn:microsoft.com/office/officeart/2005/8/layout/vProcess5"/>
    <dgm:cxn modelId="{637EDCAE-8E68-4DDB-84B5-D085D881BB0B}" type="presParOf" srcId="{CCD3468C-CFEB-4B2D-A84C-7E86B1052E61}" destId="{DE2CFED8-331E-42AA-8BB5-7EA990B56546}" srcOrd="3" destOrd="0" presId="urn:microsoft.com/office/officeart/2005/8/layout/vProcess5"/>
    <dgm:cxn modelId="{319B087B-906F-4994-98BE-13CA53696C68}" type="presParOf" srcId="{CCD3468C-CFEB-4B2D-A84C-7E86B1052E61}" destId="{10D715D6-E643-4CFA-BBFD-03FB0D37304F}" srcOrd="4" destOrd="0" presId="urn:microsoft.com/office/officeart/2005/8/layout/vProcess5"/>
    <dgm:cxn modelId="{EC663FEB-798B-47A3-9CE9-BC2597F3F4B1}" type="presParOf" srcId="{CCD3468C-CFEB-4B2D-A84C-7E86B1052E61}" destId="{F953BE7A-FA01-42C0-AFDD-BD9CA3708229}" srcOrd="5" destOrd="0" presId="urn:microsoft.com/office/officeart/2005/8/layout/vProcess5"/>
    <dgm:cxn modelId="{D5769314-A2AA-4F97-B4A0-FDC0AC0749D5}" type="presParOf" srcId="{CCD3468C-CFEB-4B2D-A84C-7E86B1052E61}" destId="{D97FBC11-3968-42EC-B453-BE2AB6A5F3CE}" srcOrd="6" destOrd="0" presId="urn:microsoft.com/office/officeart/2005/8/layout/vProcess5"/>
    <dgm:cxn modelId="{A17A006E-AC80-4255-BF5A-0B22C542DD4E}" type="presParOf" srcId="{CCD3468C-CFEB-4B2D-A84C-7E86B1052E61}" destId="{3152ACD9-BD3D-4C03-A7CB-951D637A610C}" srcOrd="7" destOrd="0" presId="urn:microsoft.com/office/officeart/2005/8/layout/vProcess5"/>
    <dgm:cxn modelId="{41DA519A-D90B-4AFE-B5EB-A6746B3F705E}" type="presParOf" srcId="{CCD3468C-CFEB-4B2D-A84C-7E86B1052E61}" destId="{DF4013BF-6A71-44FF-8F6B-AFF2D2C89884}"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80D954-1866-4002-9EC5-500A0274F49F}"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en-US"/>
        </a:p>
      </dgm:t>
    </dgm:pt>
    <dgm:pt modelId="{3BE228CA-5D48-4EF8-9AD1-BAD72FC7D0E6}">
      <dgm:prSet phldrT="[Text]"/>
      <dgm:spPr/>
      <dgm:t>
        <a:bodyPr/>
        <a:lstStyle/>
        <a:p>
          <a:r>
            <a:rPr lang="en-US" dirty="0" smtClean="0"/>
            <a:t>From a strategy to promote social distancing.</a:t>
          </a:r>
          <a:endParaRPr lang="en-US" dirty="0"/>
        </a:p>
      </dgm:t>
    </dgm:pt>
    <dgm:pt modelId="{42792E91-1AA2-45AE-8F4C-60D33455F677}" type="parTrans" cxnId="{1671F552-FA51-471B-BA3D-89B7616C2A61}">
      <dgm:prSet/>
      <dgm:spPr/>
      <dgm:t>
        <a:bodyPr/>
        <a:lstStyle/>
        <a:p>
          <a:endParaRPr lang="en-US"/>
        </a:p>
      </dgm:t>
    </dgm:pt>
    <dgm:pt modelId="{6701C598-E142-4803-A6B1-B5E2B6AB2389}" type="sibTrans" cxnId="{1671F552-FA51-471B-BA3D-89B7616C2A61}">
      <dgm:prSet/>
      <dgm:spPr/>
      <dgm:t>
        <a:bodyPr/>
        <a:lstStyle/>
        <a:p>
          <a:endParaRPr lang="en-US"/>
        </a:p>
      </dgm:t>
    </dgm:pt>
    <dgm:pt modelId="{6D6A2919-CBCD-4FD1-8D5E-7A13F975FB17}">
      <dgm:prSet phldrT="[Text]"/>
      <dgm:spPr/>
      <dgm:t>
        <a:bodyPr/>
        <a:lstStyle/>
        <a:p>
          <a:r>
            <a:rPr lang="en-US" dirty="0" smtClean="0"/>
            <a:t>A means to deal against government policies (Breaking Quarantine).</a:t>
          </a:r>
          <a:endParaRPr lang="en-US" dirty="0"/>
        </a:p>
      </dgm:t>
    </dgm:pt>
    <dgm:pt modelId="{7DB717B2-0A61-4C72-88E9-6AF60FE5E2F1}" type="parTrans" cxnId="{FD6807CA-DF0C-4377-B55B-8CE440C00ECA}">
      <dgm:prSet/>
      <dgm:spPr/>
      <dgm:t>
        <a:bodyPr/>
        <a:lstStyle/>
        <a:p>
          <a:endParaRPr lang="en-US"/>
        </a:p>
      </dgm:t>
    </dgm:pt>
    <dgm:pt modelId="{8E327A4A-C52D-406E-9148-E60159DEBF49}" type="sibTrans" cxnId="{FD6807CA-DF0C-4377-B55B-8CE440C00ECA}">
      <dgm:prSet/>
      <dgm:spPr/>
      <dgm:t>
        <a:bodyPr/>
        <a:lstStyle/>
        <a:p>
          <a:endParaRPr lang="en-US"/>
        </a:p>
      </dgm:t>
    </dgm:pt>
    <dgm:pt modelId="{E93D6676-5822-42E6-98B5-F2DCD0047F88}" type="pres">
      <dgm:prSet presAssocID="{4C80D954-1866-4002-9EC5-500A0274F49F}" presName="compositeShape" presStyleCnt="0">
        <dgm:presLayoutVars>
          <dgm:chMax val="2"/>
          <dgm:dir/>
          <dgm:resizeHandles val="exact"/>
        </dgm:presLayoutVars>
      </dgm:prSet>
      <dgm:spPr/>
    </dgm:pt>
    <dgm:pt modelId="{FD83E2BA-8637-49EE-BA42-D385906F12C3}" type="pres">
      <dgm:prSet presAssocID="{4C80D954-1866-4002-9EC5-500A0274F49F}" presName="ribbon" presStyleLbl="node1" presStyleIdx="0" presStyleCnt="1"/>
      <dgm:spPr/>
    </dgm:pt>
    <dgm:pt modelId="{1F37295F-552C-4B09-B13E-C76ADAF311CD}" type="pres">
      <dgm:prSet presAssocID="{4C80D954-1866-4002-9EC5-500A0274F49F}" presName="leftArrowText" presStyleLbl="node1" presStyleIdx="0" presStyleCnt="1">
        <dgm:presLayoutVars>
          <dgm:chMax val="0"/>
          <dgm:bulletEnabled val="1"/>
        </dgm:presLayoutVars>
      </dgm:prSet>
      <dgm:spPr/>
      <dgm:t>
        <a:bodyPr/>
        <a:lstStyle/>
        <a:p>
          <a:endParaRPr lang="en-US"/>
        </a:p>
      </dgm:t>
    </dgm:pt>
    <dgm:pt modelId="{1EEB8908-C8D2-4F24-B769-35ED0F9A0380}" type="pres">
      <dgm:prSet presAssocID="{4C80D954-1866-4002-9EC5-500A0274F49F}" presName="rightArrowText" presStyleLbl="node1" presStyleIdx="0" presStyleCnt="1">
        <dgm:presLayoutVars>
          <dgm:chMax val="0"/>
          <dgm:bulletEnabled val="1"/>
        </dgm:presLayoutVars>
      </dgm:prSet>
      <dgm:spPr/>
      <dgm:t>
        <a:bodyPr/>
        <a:lstStyle/>
        <a:p>
          <a:endParaRPr lang="en-US"/>
        </a:p>
      </dgm:t>
    </dgm:pt>
  </dgm:ptLst>
  <dgm:cxnLst>
    <dgm:cxn modelId="{1671F552-FA51-471B-BA3D-89B7616C2A61}" srcId="{4C80D954-1866-4002-9EC5-500A0274F49F}" destId="{3BE228CA-5D48-4EF8-9AD1-BAD72FC7D0E6}" srcOrd="0" destOrd="0" parTransId="{42792E91-1AA2-45AE-8F4C-60D33455F677}" sibTransId="{6701C598-E142-4803-A6B1-B5E2B6AB2389}"/>
    <dgm:cxn modelId="{B3A34758-DC65-4E19-A227-364A7DF88042}" type="presOf" srcId="{4C80D954-1866-4002-9EC5-500A0274F49F}" destId="{E93D6676-5822-42E6-98B5-F2DCD0047F88}" srcOrd="0" destOrd="0" presId="urn:microsoft.com/office/officeart/2005/8/layout/arrow6"/>
    <dgm:cxn modelId="{FD6807CA-DF0C-4377-B55B-8CE440C00ECA}" srcId="{4C80D954-1866-4002-9EC5-500A0274F49F}" destId="{6D6A2919-CBCD-4FD1-8D5E-7A13F975FB17}" srcOrd="1" destOrd="0" parTransId="{7DB717B2-0A61-4C72-88E9-6AF60FE5E2F1}" sibTransId="{8E327A4A-C52D-406E-9148-E60159DEBF49}"/>
    <dgm:cxn modelId="{85B3A692-AE9A-442B-BFF2-624681539C3A}" type="presOf" srcId="{3BE228CA-5D48-4EF8-9AD1-BAD72FC7D0E6}" destId="{1F37295F-552C-4B09-B13E-C76ADAF311CD}" srcOrd="0" destOrd="0" presId="urn:microsoft.com/office/officeart/2005/8/layout/arrow6"/>
    <dgm:cxn modelId="{5D9155AC-D3B8-4978-B906-857D4173A67D}" type="presOf" srcId="{6D6A2919-CBCD-4FD1-8D5E-7A13F975FB17}" destId="{1EEB8908-C8D2-4F24-B769-35ED0F9A0380}" srcOrd="0" destOrd="0" presId="urn:microsoft.com/office/officeart/2005/8/layout/arrow6"/>
    <dgm:cxn modelId="{15DA0690-6726-4FD6-9CE1-E4E1C92CD56E}" type="presParOf" srcId="{E93D6676-5822-42E6-98B5-F2DCD0047F88}" destId="{FD83E2BA-8637-49EE-BA42-D385906F12C3}" srcOrd="0" destOrd="0" presId="urn:microsoft.com/office/officeart/2005/8/layout/arrow6"/>
    <dgm:cxn modelId="{18B6CD4E-286E-48B3-BB22-07FA9B8DEA94}" type="presParOf" srcId="{E93D6676-5822-42E6-98B5-F2DCD0047F88}" destId="{1F37295F-552C-4B09-B13E-C76ADAF311CD}" srcOrd="1" destOrd="0" presId="urn:microsoft.com/office/officeart/2005/8/layout/arrow6"/>
    <dgm:cxn modelId="{6613E982-E36C-435B-8BDA-041CEBC6D31E}" type="presParOf" srcId="{E93D6676-5822-42E6-98B5-F2DCD0047F88}" destId="{1EEB8908-C8D2-4F24-B769-35ED0F9A0380}"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4CC654A-1ECC-4BC3-A53F-C75CEAA8FFE6}" type="doc">
      <dgm:prSet loTypeId="urn:microsoft.com/office/officeart/2008/layout/HorizontalMultiLevelHierarchy" loCatId="hierarchy" qsTypeId="urn:microsoft.com/office/officeart/2005/8/quickstyle/simple3" qsCatId="simple" csTypeId="urn:microsoft.com/office/officeart/2005/8/colors/accent3_3" csCatId="accent3" phldr="1"/>
      <dgm:spPr/>
      <dgm:t>
        <a:bodyPr/>
        <a:lstStyle/>
        <a:p>
          <a:endParaRPr lang="en-US"/>
        </a:p>
      </dgm:t>
    </dgm:pt>
    <dgm:pt modelId="{5A2BA08A-713F-430D-8595-2FCB39832BDE}">
      <dgm:prSet phldrT="[Text]"/>
      <dgm:spPr/>
      <dgm:t>
        <a:bodyPr/>
        <a:lstStyle/>
        <a:p>
          <a:r>
            <a:rPr lang="en-US" b="1">
              <a:latin typeface="Times New Roman" panose="02020603050405020304" pitchFamily="18" charset="0"/>
              <a:cs typeface="Times New Roman" panose="02020603050405020304" pitchFamily="18" charset="0"/>
            </a:rPr>
            <a:t>Digital Services</a:t>
          </a:r>
        </a:p>
      </dgm:t>
    </dgm:pt>
    <dgm:pt modelId="{799BDB22-DCA3-4AC5-B420-318181535EA0}" type="parTrans" cxnId="{D2370DD1-9581-4A78-BA58-3BE92CE89792}">
      <dgm:prSet/>
      <dgm:spPr/>
      <dgm:t>
        <a:bodyPr/>
        <a:lstStyle/>
        <a:p>
          <a:endParaRPr lang="en-US" b="0">
            <a:latin typeface="Times New Roman" panose="02020603050405020304" pitchFamily="18" charset="0"/>
            <a:cs typeface="Times New Roman" panose="02020603050405020304" pitchFamily="18" charset="0"/>
          </a:endParaRPr>
        </a:p>
      </dgm:t>
    </dgm:pt>
    <dgm:pt modelId="{D5DF5A68-B080-471D-BD68-AF03E22C73F4}" type="sibTrans" cxnId="{D2370DD1-9581-4A78-BA58-3BE92CE89792}">
      <dgm:prSet/>
      <dgm:spPr/>
      <dgm:t>
        <a:bodyPr/>
        <a:lstStyle/>
        <a:p>
          <a:endParaRPr lang="en-US" b="0">
            <a:latin typeface="Times New Roman" panose="02020603050405020304" pitchFamily="18" charset="0"/>
            <a:cs typeface="Times New Roman" panose="02020603050405020304" pitchFamily="18" charset="0"/>
          </a:endParaRPr>
        </a:p>
      </dgm:t>
    </dgm:pt>
    <dgm:pt modelId="{229244D1-7BAA-432E-9F43-C31B99DFF99C}">
      <dgm:prSet phldrT="[Text]"/>
      <dgm:spPr/>
      <dgm:t>
        <a:bodyPr/>
        <a:lstStyle/>
        <a:p>
          <a:r>
            <a:rPr lang="en-US" b="1" dirty="0">
              <a:latin typeface="Times New Roman" panose="02020603050405020304" pitchFamily="18" charset="0"/>
              <a:cs typeface="Times New Roman" panose="02020603050405020304" pitchFamily="18" charset="0"/>
            </a:rPr>
            <a:t>The Faith and </a:t>
          </a:r>
          <a:r>
            <a:rPr lang="en-US" b="1" dirty="0" smtClean="0">
              <a:latin typeface="Times New Roman" panose="02020603050405020304" pitchFamily="18" charset="0"/>
              <a:cs typeface="Times New Roman" panose="02020603050405020304" pitchFamily="18" charset="0"/>
            </a:rPr>
            <a:t>Knowledge </a:t>
          </a:r>
          <a:endParaRPr lang="en-US" b="1" dirty="0">
            <a:latin typeface="Times New Roman" panose="02020603050405020304" pitchFamily="18" charset="0"/>
            <a:cs typeface="Times New Roman" panose="02020603050405020304" pitchFamily="18" charset="0"/>
          </a:endParaRPr>
        </a:p>
      </dgm:t>
    </dgm:pt>
    <dgm:pt modelId="{2B8C72DD-2A1F-4FC3-AF7F-E353739BA1B4}" type="parTrans" cxnId="{0BC6213E-C90E-4ED0-B620-FECD0F556334}">
      <dgm:prSet/>
      <dgm:spPr/>
      <dgm:t>
        <a:bodyPr/>
        <a:lstStyle/>
        <a:p>
          <a:endParaRPr lang="en-US" b="0">
            <a:latin typeface="Times New Roman" panose="02020603050405020304" pitchFamily="18" charset="0"/>
            <a:cs typeface="Times New Roman" panose="02020603050405020304" pitchFamily="18" charset="0"/>
          </a:endParaRPr>
        </a:p>
      </dgm:t>
    </dgm:pt>
    <dgm:pt modelId="{4846B579-BC9C-4EB4-AD00-B51991A3CB47}" type="sibTrans" cxnId="{0BC6213E-C90E-4ED0-B620-FECD0F556334}">
      <dgm:prSet/>
      <dgm:spPr/>
      <dgm:t>
        <a:bodyPr/>
        <a:lstStyle/>
        <a:p>
          <a:endParaRPr lang="en-US" b="0">
            <a:latin typeface="Times New Roman" panose="02020603050405020304" pitchFamily="18" charset="0"/>
            <a:cs typeface="Times New Roman" panose="02020603050405020304" pitchFamily="18" charset="0"/>
          </a:endParaRPr>
        </a:p>
      </dgm:t>
    </dgm:pt>
    <dgm:pt modelId="{EDDA9993-B8D0-4073-9017-51710ED5E5CE}">
      <dgm:prSet phldrT="[Text]"/>
      <dgm:spPr/>
      <dgm:t>
        <a:bodyPr/>
        <a:lstStyle/>
        <a:p>
          <a:r>
            <a:rPr lang="en-US" b="0">
              <a:latin typeface="Times New Roman" panose="02020603050405020304" pitchFamily="18" charset="0"/>
              <a:cs typeface="Times New Roman" panose="02020603050405020304" pitchFamily="18" charset="0"/>
            </a:rPr>
            <a:t>Morals and Actions </a:t>
          </a:r>
        </a:p>
      </dgm:t>
    </dgm:pt>
    <dgm:pt modelId="{B8E49B7D-D2B0-466C-994F-C31C0EC28EA4}" type="parTrans" cxnId="{AA5C7D27-EDDF-4304-A05D-BEB27928CEA0}">
      <dgm:prSet/>
      <dgm:spPr/>
      <dgm:t>
        <a:bodyPr/>
        <a:lstStyle/>
        <a:p>
          <a:endParaRPr lang="en-US" b="0">
            <a:latin typeface="Times New Roman" panose="02020603050405020304" pitchFamily="18" charset="0"/>
            <a:cs typeface="Times New Roman" panose="02020603050405020304" pitchFamily="18" charset="0"/>
          </a:endParaRPr>
        </a:p>
      </dgm:t>
    </dgm:pt>
    <dgm:pt modelId="{C83A47FA-59B8-4C8C-9570-40E64C335B93}" type="sibTrans" cxnId="{AA5C7D27-EDDF-4304-A05D-BEB27928CEA0}">
      <dgm:prSet/>
      <dgm:spPr/>
      <dgm:t>
        <a:bodyPr/>
        <a:lstStyle/>
        <a:p>
          <a:endParaRPr lang="en-US" b="0">
            <a:latin typeface="Times New Roman" panose="02020603050405020304" pitchFamily="18" charset="0"/>
            <a:cs typeface="Times New Roman" panose="02020603050405020304" pitchFamily="18" charset="0"/>
          </a:endParaRPr>
        </a:p>
      </dgm:t>
    </dgm:pt>
    <dgm:pt modelId="{21CC3407-28E1-4C69-939D-717A463CE442}">
      <dgm:prSet phldrT="[Text]"/>
      <dgm:spPr/>
      <dgm:t>
        <a:bodyPr/>
        <a:lstStyle/>
        <a:p>
          <a:r>
            <a:rPr lang="en-US" b="0">
              <a:latin typeface="Times New Roman" panose="02020603050405020304" pitchFamily="18" charset="0"/>
              <a:cs typeface="Times New Roman" panose="02020603050405020304" pitchFamily="18" charset="0"/>
            </a:rPr>
            <a:t>Justice and Non-Discrimination</a:t>
          </a:r>
        </a:p>
      </dgm:t>
    </dgm:pt>
    <dgm:pt modelId="{48BC1269-0BEC-4002-BC15-0A4B9829ADB1}" type="parTrans" cxnId="{89602D67-524C-4737-8332-232FD39669CB}">
      <dgm:prSet/>
      <dgm:spPr/>
      <dgm:t>
        <a:bodyPr/>
        <a:lstStyle/>
        <a:p>
          <a:endParaRPr lang="en-US" b="0">
            <a:latin typeface="Times New Roman" panose="02020603050405020304" pitchFamily="18" charset="0"/>
            <a:cs typeface="Times New Roman" panose="02020603050405020304" pitchFamily="18" charset="0"/>
          </a:endParaRPr>
        </a:p>
      </dgm:t>
    </dgm:pt>
    <dgm:pt modelId="{21BF1A24-E098-431A-AE62-4EEB21C4FB5D}" type="sibTrans" cxnId="{89602D67-524C-4737-8332-232FD39669CB}">
      <dgm:prSet/>
      <dgm:spPr/>
      <dgm:t>
        <a:bodyPr/>
        <a:lstStyle/>
        <a:p>
          <a:endParaRPr lang="en-US" b="0">
            <a:latin typeface="Times New Roman" panose="02020603050405020304" pitchFamily="18" charset="0"/>
            <a:cs typeface="Times New Roman" panose="02020603050405020304" pitchFamily="18" charset="0"/>
          </a:endParaRPr>
        </a:p>
      </dgm:t>
    </dgm:pt>
    <dgm:pt modelId="{F7EC9D22-3F44-403E-A8DC-C0B3304B83E9}">
      <dgm:prSet phldrT="[Text]"/>
      <dgm:spPr/>
      <dgm:t>
        <a:bodyPr/>
        <a:lstStyle/>
        <a:p>
          <a:r>
            <a:rPr lang="en-US" b="1" dirty="0">
              <a:latin typeface="Times New Roman" panose="02020603050405020304" pitchFamily="18" charset="0"/>
              <a:cs typeface="Times New Roman" panose="02020603050405020304" pitchFamily="18" charset="0"/>
            </a:rPr>
            <a:t>Material</a:t>
          </a:r>
          <a:r>
            <a:rPr lang="en-US" b="0"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Foundation</a:t>
          </a:r>
        </a:p>
      </dgm:t>
    </dgm:pt>
    <dgm:pt modelId="{2404BA50-8F18-4BEA-B7F2-FBF0A2BA2B8F}" type="parTrans" cxnId="{936B09C7-F3ED-4D1D-9B48-0E1579492642}">
      <dgm:prSet/>
      <dgm:spPr/>
      <dgm:t>
        <a:bodyPr/>
        <a:lstStyle/>
        <a:p>
          <a:endParaRPr lang="en-US" b="0">
            <a:latin typeface="Times New Roman" panose="02020603050405020304" pitchFamily="18" charset="0"/>
            <a:cs typeface="Times New Roman" panose="02020603050405020304" pitchFamily="18" charset="0"/>
          </a:endParaRPr>
        </a:p>
      </dgm:t>
    </dgm:pt>
    <dgm:pt modelId="{6C67A056-5F67-4BA9-B082-AD8BF062BD48}" type="sibTrans" cxnId="{936B09C7-F3ED-4D1D-9B48-0E1579492642}">
      <dgm:prSet/>
      <dgm:spPr/>
      <dgm:t>
        <a:bodyPr/>
        <a:lstStyle/>
        <a:p>
          <a:endParaRPr lang="en-US" b="0">
            <a:latin typeface="Times New Roman" panose="02020603050405020304" pitchFamily="18" charset="0"/>
            <a:cs typeface="Times New Roman" panose="02020603050405020304" pitchFamily="18" charset="0"/>
          </a:endParaRPr>
        </a:p>
      </dgm:t>
    </dgm:pt>
    <dgm:pt modelId="{3BE63D8F-2AD7-45BB-8C58-080B22CC908D}">
      <dgm:prSet phldrT="[Text]"/>
      <dgm:spPr/>
      <dgm:t>
        <a:bodyPr/>
        <a:lstStyle/>
        <a:p>
          <a:r>
            <a:rPr lang="en-US" b="0">
              <a:latin typeface="Times New Roman" panose="02020603050405020304" pitchFamily="18" charset="0"/>
              <a:cs typeface="Times New Roman" panose="02020603050405020304" pitchFamily="18" charset="0"/>
            </a:rPr>
            <a:t>Obligatory and non-Obligatory Expenses</a:t>
          </a:r>
        </a:p>
      </dgm:t>
    </dgm:pt>
    <dgm:pt modelId="{0891AC82-28E0-4ECF-8C9D-FA6BCA921653}" type="parTrans" cxnId="{B1CA6086-5E40-40A6-B549-53EB5B474505}">
      <dgm:prSet/>
      <dgm:spPr/>
      <dgm:t>
        <a:bodyPr/>
        <a:lstStyle/>
        <a:p>
          <a:endParaRPr lang="en-US" b="0">
            <a:latin typeface="Times New Roman" panose="02020603050405020304" pitchFamily="18" charset="0"/>
            <a:cs typeface="Times New Roman" panose="02020603050405020304" pitchFamily="18" charset="0"/>
          </a:endParaRPr>
        </a:p>
      </dgm:t>
    </dgm:pt>
    <dgm:pt modelId="{5E62C6B8-3328-41F1-9245-294CB7B51253}" type="sibTrans" cxnId="{B1CA6086-5E40-40A6-B549-53EB5B474505}">
      <dgm:prSet/>
      <dgm:spPr/>
      <dgm:t>
        <a:bodyPr/>
        <a:lstStyle/>
        <a:p>
          <a:endParaRPr lang="en-US" b="0">
            <a:latin typeface="Times New Roman" panose="02020603050405020304" pitchFamily="18" charset="0"/>
            <a:cs typeface="Times New Roman" panose="02020603050405020304" pitchFamily="18" charset="0"/>
          </a:endParaRPr>
        </a:p>
      </dgm:t>
    </dgm:pt>
    <dgm:pt modelId="{7BB13BEC-00B2-40E7-B5E3-FBBE78A797A9}">
      <dgm:prSet/>
      <dgm:spPr/>
      <dgm:t>
        <a:bodyPr/>
        <a:lstStyle/>
        <a:p>
          <a:r>
            <a:rPr lang="en-US" b="0">
              <a:latin typeface="Times New Roman" panose="02020603050405020304" pitchFamily="18" charset="0"/>
              <a:cs typeface="Times New Roman" panose="02020603050405020304" pitchFamily="18" charset="0"/>
            </a:rPr>
            <a:t>Protecting the Weak People among Community</a:t>
          </a:r>
        </a:p>
      </dgm:t>
    </dgm:pt>
    <dgm:pt modelId="{4439471C-629A-4B44-905E-59E0FBB64691}" type="parTrans" cxnId="{DD6BBB9A-0801-4D94-A965-7CDF3A2FE0FA}">
      <dgm:prSet/>
      <dgm:spPr/>
      <dgm:t>
        <a:bodyPr/>
        <a:lstStyle/>
        <a:p>
          <a:endParaRPr lang="en-US" b="0">
            <a:latin typeface="Times New Roman" panose="02020603050405020304" pitchFamily="18" charset="0"/>
            <a:cs typeface="Times New Roman" panose="02020603050405020304" pitchFamily="18" charset="0"/>
          </a:endParaRPr>
        </a:p>
      </dgm:t>
    </dgm:pt>
    <dgm:pt modelId="{F5E32780-BFBB-40B3-AF6A-814F69BD6FC4}" type="sibTrans" cxnId="{DD6BBB9A-0801-4D94-A965-7CDF3A2FE0FA}">
      <dgm:prSet/>
      <dgm:spPr/>
      <dgm:t>
        <a:bodyPr/>
        <a:lstStyle/>
        <a:p>
          <a:endParaRPr lang="en-US" b="0">
            <a:latin typeface="Times New Roman" panose="02020603050405020304" pitchFamily="18" charset="0"/>
            <a:cs typeface="Times New Roman" panose="02020603050405020304" pitchFamily="18" charset="0"/>
          </a:endParaRPr>
        </a:p>
      </dgm:t>
    </dgm:pt>
    <dgm:pt modelId="{2A626E99-D3AD-403B-8855-BB887E8D1A2C}">
      <dgm:prSet/>
      <dgm:spPr/>
      <dgm:t>
        <a:bodyPr/>
        <a:lstStyle/>
        <a:p>
          <a:r>
            <a:rPr lang="en-US" b="0" dirty="0">
              <a:latin typeface="Times New Roman" panose="02020603050405020304" pitchFamily="18" charset="0"/>
              <a:cs typeface="Times New Roman" panose="02020603050405020304" pitchFamily="18" charset="0"/>
            </a:rPr>
            <a:t>Foundations of Social Stability in Islam</a:t>
          </a:r>
          <a:endParaRPr lang="en-US" b="0" dirty="0"/>
        </a:p>
      </dgm:t>
    </dgm:pt>
    <dgm:pt modelId="{022349C0-C479-48C3-BC7A-BAE22A88C691}" type="parTrans" cxnId="{5F122974-EB23-45B4-A361-78D8068821FE}">
      <dgm:prSet/>
      <dgm:spPr/>
      <dgm:t>
        <a:bodyPr/>
        <a:lstStyle/>
        <a:p>
          <a:endParaRPr lang="en-US" b="0"/>
        </a:p>
      </dgm:t>
    </dgm:pt>
    <dgm:pt modelId="{4C24D6C2-BAE6-4627-99DB-C0B7A4FD3848}" type="sibTrans" cxnId="{5F122974-EB23-45B4-A361-78D8068821FE}">
      <dgm:prSet/>
      <dgm:spPr/>
      <dgm:t>
        <a:bodyPr/>
        <a:lstStyle/>
        <a:p>
          <a:endParaRPr lang="en-US" b="0"/>
        </a:p>
      </dgm:t>
    </dgm:pt>
    <dgm:pt modelId="{E04F1A9E-66DE-4F49-8698-DA8D73F018FB}" type="pres">
      <dgm:prSet presAssocID="{E4CC654A-1ECC-4BC3-A53F-C75CEAA8FFE6}" presName="Name0" presStyleCnt="0">
        <dgm:presLayoutVars>
          <dgm:chPref val="1"/>
          <dgm:dir/>
          <dgm:animOne val="branch"/>
          <dgm:animLvl val="lvl"/>
          <dgm:resizeHandles val="exact"/>
        </dgm:presLayoutVars>
      </dgm:prSet>
      <dgm:spPr/>
      <dgm:t>
        <a:bodyPr/>
        <a:lstStyle/>
        <a:p>
          <a:endParaRPr lang="en-US"/>
        </a:p>
      </dgm:t>
    </dgm:pt>
    <dgm:pt modelId="{6D93B3A2-4C58-4F5D-81AD-0EECF66D3023}" type="pres">
      <dgm:prSet presAssocID="{2A626E99-D3AD-403B-8855-BB887E8D1A2C}" presName="root1" presStyleCnt="0"/>
      <dgm:spPr/>
      <dgm:t>
        <a:bodyPr/>
        <a:lstStyle/>
        <a:p>
          <a:endParaRPr lang="en-US"/>
        </a:p>
      </dgm:t>
    </dgm:pt>
    <dgm:pt modelId="{990E6E22-AEE5-4A3A-81BE-8157DEB4AAC1}" type="pres">
      <dgm:prSet presAssocID="{2A626E99-D3AD-403B-8855-BB887E8D1A2C}" presName="LevelOneTextNode" presStyleLbl="node0" presStyleIdx="0" presStyleCnt="1">
        <dgm:presLayoutVars>
          <dgm:chPref val="3"/>
        </dgm:presLayoutVars>
      </dgm:prSet>
      <dgm:spPr/>
      <dgm:t>
        <a:bodyPr/>
        <a:lstStyle/>
        <a:p>
          <a:endParaRPr lang="en-US"/>
        </a:p>
      </dgm:t>
    </dgm:pt>
    <dgm:pt modelId="{1702B6CA-4824-4505-8270-CF1C74B8DCEA}" type="pres">
      <dgm:prSet presAssocID="{2A626E99-D3AD-403B-8855-BB887E8D1A2C}" presName="level2hierChild" presStyleCnt="0"/>
      <dgm:spPr/>
      <dgm:t>
        <a:bodyPr/>
        <a:lstStyle/>
        <a:p>
          <a:endParaRPr lang="en-US"/>
        </a:p>
      </dgm:t>
    </dgm:pt>
    <dgm:pt modelId="{5B7BBB0D-0044-4E84-B5F1-A325D2CEFCA6}" type="pres">
      <dgm:prSet presAssocID="{799BDB22-DCA3-4AC5-B420-318181535EA0}" presName="conn2-1" presStyleLbl="parChTrans1D2" presStyleIdx="0" presStyleCnt="1"/>
      <dgm:spPr/>
      <dgm:t>
        <a:bodyPr/>
        <a:lstStyle/>
        <a:p>
          <a:endParaRPr lang="en-US"/>
        </a:p>
      </dgm:t>
    </dgm:pt>
    <dgm:pt modelId="{A512B4DE-704D-4DD7-ACC4-6540F5D858DF}" type="pres">
      <dgm:prSet presAssocID="{799BDB22-DCA3-4AC5-B420-318181535EA0}" presName="connTx" presStyleLbl="parChTrans1D2" presStyleIdx="0" presStyleCnt="1"/>
      <dgm:spPr/>
      <dgm:t>
        <a:bodyPr/>
        <a:lstStyle/>
        <a:p>
          <a:endParaRPr lang="en-US"/>
        </a:p>
      </dgm:t>
    </dgm:pt>
    <dgm:pt modelId="{0B5D1BD5-6F44-4057-B356-68824005E1D4}" type="pres">
      <dgm:prSet presAssocID="{5A2BA08A-713F-430D-8595-2FCB39832BDE}" presName="root2" presStyleCnt="0"/>
      <dgm:spPr/>
      <dgm:t>
        <a:bodyPr/>
        <a:lstStyle/>
        <a:p>
          <a:endParaRPr lang="en-US"/>
        </a:p>
      </dgm:t>
    </dgm:pt>
    <dgm:pt modelId="{A24A2AB1-0F6E-4071-B00A-36C189259525}" type="pres">
      <dgm:prSet presAssocID="{5A2BA08A-713F-430D-8595-2FCB39832BDE}" presName="LevelTwoTextNode" presStyleLbl="node2" presStyleIdx="0" presStyleCnt="1">
        <dgm:presLayoutVars>
          <dgm:chPref val="3"/>
        </dgm:presLayoutVars>
      </dgm:prSet>
      <dgm:spPr/>
      <dgm:t>
        <a:bodyPr/>
        <a:lstStyle/>
        <a:p>
          <a:endParaRPr lang="en-US"/>
        </a:p>
      </dgm:t>
    </dgm:pt>
    <dgm:pt modelId="{3E75FA8B-ABFB-4ABD-A834-00576A05CDC5}" type="pres">
      <dgm:prSet presAssocID="{5A2BA08A-713F-430D-8595-2FCB39832BDE}" presName="level3hierChild" presStyleCnt="0"/>
      <dgm:spPr/>
      <dgm:t>
        <a:bodyPr/>
        <a:lstStyle/>
        <a:p>
          <a:endParaRPr lang="en-US"/>
        </a:p>
      </dgm:t>
    </dgm:pt>
    <dgm:pt modelId="{5B7FF040-BAF5-4EF2-8766-A980ABF20A33}" type="pres">
      <dgm:prSet presAssocID="{2B8C72DD-2A1F-4FC3-AF7F-E353739BA1B4}" presName="conn2-1" presStyleLbl="parChTrans1D3" presStyleIdx="0" presStyleCnt="2"/>
      <dgm:spPr/>
      <dgm:t>
        <a:bodyPr/>
        <a:lstStyle/>
        <a:p>
          <a:endParaRPr lang="en-US"/>
        </a:p>
      </dgm:t>
    </dgm:pt>
    <dgm:pt modelId="{6BD27E0D-53CE-4904-832E-ABE4FFB69AC8}" type="pres">
      <dgm:prSet presAssocID="{2B8C72DD-2A1F-4FC3-AF7F-E353739BA1B4}" presName="connTx" presStyleLbl="parChTrans1D3" presStyleIdx="0" presStyleCnt="2"/>
      <dgm:spPr/>
      <dgm:t>
        <a:bodyPr/>
        <a:lstStyle/>
        <a:p>
          <a:endParaRPr lang="en-US"/>
        </a:p>
      </dgm:t>
    </dgm:pt>
    <dgm:pt modelId="{3C3402BB-9384-44C6-BE9F-BA51D58C87FA}" type="pres">
      <dgm:prSet presAssocID="{229244D1-7BAA-432E-9F43-C31B99DFF99C}" presName="root2" presStyleCnt="0"/>
      <dgm:spPr/>
      <dgm:t>
        <a:bodyPr/>
        <a:lstStyle/>
        <a:p>
          <a:endParaRPr lang="en-US"/>
        </a:p>
      </dgm:t>
    </dgm:pt>
    <dgm:pt modelId="{2DEE18F1-EBB2-468A-B2C7-9D53F3D3BE9C}" type="pres">
      <dgm:prSet presAssocID="{229244D1-7BAA-432E-9F43-C31B99DFF99C}" presName="LevelTwoTextNode" presStyleLbl="node3" presStyleIdx="0" presStyleCnt="2">
        <dgm:presLayoutVars>
          <dgm:chPref val="3"/>
        </dgm:presLayoutVars>
      </dgm:prSet>
      <dgm:spPr/>
      <dgm:t>
        <a:bodyPr/>
        <a:lstStyle/>
        <a:p>
          <a:endParaRPr lang="en-US"/>
        </a:p>
      </dgm:t>
    </dgm:pt>
    <dgm:pt modelId="{DC4733A2-1150-4B54-854A-7E8502A50AD9}" type="pres">
      <dgm:prSet presAssocID="{229244D1-7BAA-432E-9F43-C31B99DFF99C}" presName="level3hierChild" presStyleCnt="0"/>
      <dgm:spPr/>
      <dgm:t>
        <a:bodyPr/>
        <a:lstStyle/>
        <a:p>
          <a:endParaRPr lang="en-US"/>
        </a:p>
      </dgm:t>
    </dgm:pt>
    <dgm:pt modelId="{FA871E2A-E2CF-4EE0-B711-E3275283DFB5}" type="pres">
      <dgm:prSet presAssocID="{B8E49B7D-D2B0-466C-994F-C31C0EC28EA4}" presName="conn2-1" presStyleLbl="parChTrans1D4" presStyleIdx="0" presStyleCnt="4"/>
      <dgm:spPr/>
      <dgm:t>
        <a:bodyPr/>
        <a:lstStyle/>
        <a:p>
          <a:endParaRPr lang="en-US"/>
        </a:p>
      </dgm:t>
    </dgm:pt>
    <dgm:pt modelId="{E28DA86D-CF4C-4810-ACF9-BCA960EE3504}" type="pres">
      <dgm:prSet presAssocID="{B8E49B7D-D2B0-466C-994F-C31C0EC28EA4}" presName="connTx" presStyleLbl="parChTrans1D4" presStyleIdx="0" presStyleCnt="4"/>
      <dgm:spPr/>
      <dgm:t>
        <a:bodyPr/>
        <a:lstStyle/>
        <a:p>
          <a:endParaRPr lang="en-US"/>
        </a:p>
      </dgm:t>
    </dgm:pt>
    <dgm:pt modelId="{D4BF18C6-2BB9-45F1-851F-4116DAE293DD}" type="pres">
      <dgm:prSet presAssocID="{EDDA9993-B8D0-4073-9017-51710ED5E5CE}" presName="root2" presStyleCnt="0"/>
      <dgm:spPr/>
      <dgm:t>
        <a:bodyPr/>
        <a:lstStyle/>
        <a:p>
          <a:endParaRPr lang="en-US"/>
        </a:p>
      </dgm:t>
    </dgm:pt>
    <dgm:pt modelId="{0038C7A2-89A3-4013-A66C-41747A29C8CB}" type="pres">
      <dgm:prSet presAssocID="{EDDA9993-B8D0-4073-9017-51710ED5E5CE}" presName="LevelTwoTextNode" presStyleLbl="node4" presStyleIdx="0" presStyleCnt="4">
        <dgm:presLayoutVars>
          <dgm:chPref val="3"/>
        </dgm:presLayoutVars>
      </dgm:prSet>
      <dgm:spPr/>
      <dgm:t>
        <a:bodyPr/>
        <a:lstStyle/>
        <a:p>
          <a:endParaRPr lang="en-US"/>
        </a:p>
      </dgm:t>
    </dgm:pt>
    <dgm:pt modelId="{7A3B9367-78A4-486B-9F27-66175CD02D9E}" type="pres">
      <dgm:prSet presAssocID="{EDDA9993-B8D0-4073-9017-51710ED5E5CE}" presName="level3hierChild" presStyleCnt="0"/>
      <dgm:spPr/>
      <dgm:t>
        <a:bodyPr/>
        <a:lstStyle/>
        <a:p>
          <a:endParaRPr lang="en-US"/>
        </a:p>
      </dgm:t>
    </dgm:pt>
    <dgm:pt modelId="{F83145E6-8ED1-46D3-A5DA-5513E0AE27DA}" type="pres">
      <dgm:prSet presAssocID="{48BC1269-0BEC-4002-BC15-0A4B9829ADB1}" presName="conn2-1" presStyleLbl="parChTrans1D4" presStyleIdx="1" presStyleCnt="4"/>
      <dgm:spPr/>
      <dgm:t>
        <a:bodyPr/>
        <a:lstStyle/>
        <a:p>
          <a:endParaRPr lang="en-US"/>
        </a:p>
      </dgm:t>
    </dgm:pt>
    <dgm:pt modelId="{4D462D92-7445-41E6-A6F3-3DCFB6B2E911}" type="pres">
      <dgm:prSet presAssocID="{48BC1269-0BEC-4002-BC15-0A4B9829ADB1}" presName="connTx" presStyleLbl="parChTrans1D4" presStyleIdx="1" presStyleCnt="4"/>
      <dgm:spPr/>
      <dgm:t>
        <a:bodyPr/>
        <a:lstStyle/>
        <a:p>
          <a:endParaRPr lang="en-US"/>
        </a:p>
      </dgm:t>
    </dgm:pt>
    <dgm:pt modelId="{1AF44F4C-7199-46EA-AAC9-C9597D084991}" type="pres">
      <dgm:prSet presAssocID="{21CC3407-28E1-4C69-939D-717A463CE442}" presName="root2" presStyleCnt="0"/>
      <dgm:spPr/>
      <dgm:t>
        <a:bodyPr/>
        <a:lstStyle/>
        <a:p>
          <a:endParaRPr lang="en-US"/>
        </a:p>
      </dgm:t>
    </dgm:pt>
    <dgm:pt modelId="{9400B177-79AC-43B3-A14E-771ECA15BD87}" type="pres">
      <dgm:prSet presAssocID="{21CC3407-28E1-4C69-939D-717A463CE442}" presName="LevelTwoTextNode" presStyleLbl="node4" presStyleIdx="1" presStyleCnt="4">
        <dgm:presLayoutVars>
          <dgm:chPref val="3"/>
        </dgm:presLayoutVars>
      </dgm:prSet>
      <dgm:spPr/>
      <dgm:t>
        <a:bodyPr/>
        <a:lstStyle/>
        <a:p>
          <a:endParaRPr lang="en-US"/>
        </a:p>
      </dgm:t>
    </dgm:pt>
    <dgm:pt modelId="{F88DA68E-1EAB-413B-BA27-4C8DD4A1D29B}" type="pres">
      <dgm:prSet presAssocID="{21CC3407-28E1-4C69-939D-717A463CE442}" presName="level3hierChild" presStyleCnt="0"/>
      <dgm:spPr/>
      <dgm:t>
        <a:bodyPr/>
        <a:lstStyle/>
        <a:p>
          <a:endParaRPr lang="en-US"/>
        </a:p>
      </dgm:t>
    </dgm:pt>
    <dgm:pt modelId="{D4EE119E-1432-4EB8-ACF5-64BCE6147993}" type="pres">
      <dgm:prSet presAssocID="{2404BA50-8F18-4BEA-B7F2-FBF0A2BA2B8F}" presName="conn2-1" presStyleLbl="parChTrans1D3" presStyleIdx="1" presStyleCnt="2"/>
      <dgm:spPr/>
      <dgm:t>
        <a:bodyPr/>
        <a:lstStyle/>
        <a:p>
          <a:endParaRPr lang="en-US"/>
        </a:p>
      </dgm:t>
    </dgm:pt>
    <dgm:pt modelId="{67FF899E-AF27-4C03-823F-9C527C2CA800}" type="pres">
      <dgm:prSet presAssocID="{2404BA50-8F18-4BEA-B7F2-FBF0A2BA2B8F}" presName="connTx" presStyleLbl="parChTrans1D3" presStyleIdx="1" presStyleCnt="2"/>
      <dgm:spPr/>
      <dgm:t>
        <a:bodyPr/>
        <a:lstStyle/>
        <a:p>
          <a:endParaRPr lang="en-US"/>
        </a:p>
      </dgm:t>
    </dgm:pt>
    <dgm:pt modelId="{D72031F9-EA19-4E2C-934F-92827B239B7A}" type="pres">
      <dgm:prSet presAssocID="{F7EC9D22-3F44-403E-A8DC-C0B3304B83E9}" presName="root2" presStyleCnt="0"/>
      <dgm:spPr/>
      <dgm:t>
        <a:bodyPr/>
        <a:lstStyle/>
        <a:p>
          <a:endParaRPr lang="en-US"/>
        </a:p>
      </dgm:t>
    </dgm:pt>
    <dgm:pt modelId="{B6352450-0809-4353-B0A4-C8852C2681E7}" type="pres">
      <dgm:prSet presAssocID="{F7EC9D22-3F44-403E-A8DC-C0B3304B83E9}" presName="LevelTwoTextNode" presStyleLbl="node3" presStyleIdx="1" presStyleCnt="2">
        <dgm:presLayoutVars>
          <dgm:chPref val="3"/>
        </dgm:presLayoutVars>
      </dgm:prSet>
      <dgm:spPr/>
      <dgm:t>
        <a:bodyPr/>
        <a:lstStyle/>
        <a:p>
          <a:endParaRPr lang="en-US"/>
        </a:p>
      </dgm:t>
    </dgm:pt>
    <dgm:pt modelId="{104D84EB-A1E2-47DC-A864-A6855C7222EB}" type="pres">
      <dgm:prSet presAssocID="{F7EC9D22-3F44-403E-A8DC-C0B3304B83E9}" presName="level3hierChild" presStyleCnt="0"/>
      <dgm:spPr/>
      <dgm:t>
        <a:bodyPr/>
        <a:lstStyle/>
        <a:p>
          <a:endParaRPr lang="en-US"/>
        </a:p>
      </dgm:t>
    </dgm:pt>
    <dgm:pt modelId="{19C7DB0A-76C1-41BD-B8E2-57170C16D834}" type="pres">
      <dgm:prSet presAssocID="{0891AC82-28E0-4ECF-8C9D-FA6BCA921653}" presName="conn2-1" presStyleLbl="parChTrans1D4" presStyleIdx="2" presStyleCnt="4"/>
      <dgm:spPr/>
      <dgm:t>
        <a:bodyPr/>
        <a:lstStyle/>
        <a:p>
          <a:endParaRPr lang="en-US"/>
        </a:p>
      </dgm:t>
    </dgm:pt>
    <dgm:pt modelId="{8268CB43-5581-4141-9B9F-E8B672B869C0}" type="pres">
      <dgm:prSet presAssocID="{0891AC82-28E0-4ECF-8C9D-FA6BCA921653}" presName="connTx" presStyleLbl="parChTrans1D4" presStyleIdx="2" presStyleCnt="4"/>
      <dgm:spPr/>
      <dgm:t>
        <a:bodyPr/>
        <a:lstStyle/>
        <a:p>
          <a:endParaRPr lang="en-US"/>
        </a:p>
      </dgm:t>
    </dgm:pt>
    <dgm:pt modelId="{28000DFC-9E2C-4F9C-8499-C8C856F0D290}" type="pres">
      <dgm:prSet presAssocID="{3BE63D8F-2AD7-45BB-8C58-080B22CC908D}" presName="root2" presStyleCnt="0"/>
      <dgm:spPr/>
      <dgm:t>
        <a:bodyPr/>
        <a:lstStyle/>
        <a:p>
          <a:endParaRPr lang="en-US"/>
        </a:p>
      </dgm:t>
    </dgm:pt>
    <dgm:pt modelId="{29DDDBD4-859A-492B-A3F7-9275197D6465}" type="pres">
      <dgm:prSet presAssocID="{3BE63D8F-2AD7-45BB-8C58-080B22CC908D}" presName="LevelTwoTextNode" presStyleLbl="node4" presStyleIdx="2" presStyleCnt="4">
        <dgm:presLayoutVars>
          <dgm:chPref val="3"/>
        </dgm:presLayoutVars>
      </dgm:prSet>
      <dgm:spPr/>
      <dgm:t>
        <a:bodyPr/>
        <a:lstStyle/>
        <a:p>
          <a:endParaRPr lang="en-US"/>
        </a:p>
      </dgm:t>
    </dgm:pt>
    <dgm:pt modelId="{1FB386F7-BEF8-4064-9875-6321172943F8}" type="pres">
      <dgm:prSet presAssocID="{3BE63D8F-2AD7-45BB-8C58-080B22CC908D}" presName="level3hierChild" presStyleCnt="0"/>
      <dgm:spPr/>
      <dgm:t>
        <a:bodyPr/>
        <a:lstStyle/>
        <a:p>
          <a:endParaRPr lang="en-US"/>
        </a:p>
      </dgm:t>
    </dgm:pt>
    <dgm:pt modelId="{C22D587B-C30C-41E4-9AD0-0F4F742D3D78}" type="pres">
      <dgm:prSet presAssocID="{4439471C-629A-4B44-905E-59E0FBB64691}" presName="conn2-1" presStyleLbl="parChTrans1D4" presStyleIdx="3" presStyleCnt="4"/>
      <dgm:spPr/>
      <dgm:t>
        <a:bodyPr/>
        <a:lstStyle/>
        <a:p>
          <a:endParaRPr lang="en-US"/>
        </a:p>
      </dgm:t>
    </dgm:pt>
    <dgm:pt modelId="{C9EE4ABB-F093-4441-AC89-D4F4D99904D6}" type="pres">
      <dgm:prSet presAssocID="{4439471C-629A-4B44-905E-59E0FBB64691}" presName="connTx" presStyleLbl="parChTrans1D4" presStyleIdx="3" presStyleCnt="4"/>
      <dgm:spPr/>
      <dgm:t>
        <a:bodyPr/>
        <a:lstStyle/>
        <a:p>
          <a:endParaRPr lang="en-US"/>
        </a:p>
      </dgm:t>
    </dgm:pt>
    <dgm:pt modelId="{A4C496D5-CB31-4DF7-A79B-7AAAAE4FCDCF}" type="pres">
      <dgm:prSet presAssocID="{7BB13BEC-00B2-40E7-B5E3-FBBE78A797A9}" presName="root2" presStyleCnt="0"/>
      <dgm:spPr/>
      <dgm:t>
        <a:bodyPr/>
        <a:lstStyle/>
        <a:p>
          <a:endParaRPr lang="en-US"/>
        </a:p>
      </dgm:t>
    </dgm:pt>
    <dgm:pt modelId="{9C808CEC-ECEE-48C3-B80C-40D871603D40}" type="pres">
      <dgm:prSet presAssocID="{7BB13BEC-00B2-40E7-B5E3-FBBE78A797A9}" presName="LevelTwoTextNode" presStyleLbl="node4" presStyleIdx="3" presStyleCnt="4">
        <dgm:presLayoutVars>
          <dgm:chPref val="3"/>
        </dgm:presLayoutVars>
      </dgm:prSet>
      <dgm:spPr/>
      <dgm:t>
        <a:bodyPr/>
        <a:lstStyle/>
        <a:p>
          <a:endParaRPr lang="en-US"/>
        </a:p>
      </dgm:t>
    </dgm:pt>
    <dgm:pt modelId="{BF192702-51A2-4E91-A445-518632BD0EE2}" type="pres">
      <dgm:prSet presAssocID="{7BB13BEC-00B2-40E7-B5E3-FBBE78A797A9}" presName="level3hierChild" presStyleCnt="0"/>
      <dgm:spPr/>
      <dgm:t>
        <a:bodyPr/>
        <a:lstStyle/>
        <a:p>
          <a:endParaRPr lang="en-US"/>
        </a:p>
      </dgm:t>
    </dgm:pt>
  </dgm:ptLst>
  <dgm:cxnLst>
    <dgm:cxn modelId="{AA5C7D27-EDDF-4304-A05D-BEB27928CEA0}" srcId="{229244D1-7BAA-432E-9F43-C31B99DFF99C}" destId="{EDDA9993-B8D0-4073-9017-51710ED5E5CE}" srcOrd="0" destOrd="0" parTransId="{B8E49B7D-D2B0-466C-994F-C31C0EC28EA4}" sibTransId="{C83A47FA-59B8-4C8C-9570-40E64C335B93}"/>
    <dgm:cxn modelId="{A3562ABF-958D-4475-84FF-2AD0AC04A7DC}" type="presOf" srcId="{5A2BA08A-713F-430D-8595-2FCB39832BDE}" destId="{A24A2AB1-0F6E-4071-B00A-36C189259525}" srcOrd="0" destOrd="0" presId="urn:microsoft.com/office/officeart/2008/layout/HorizontalMultiLevelHierarchy"/>
    <dgm:cxn modelId="{20D71013-FDA1-42FD-8277-A8C8BB091834}" type="presOf" srcId="{229244D1-7BAA-432E-9F43-C31B99DFF99C}" destId="{2DEE18F1-EBB2-468A-B2C7-9D53F3D3BE9C}" srcOrd="0" destOrd="0" presId="urn:microsoft.com/office/officeart/2008/layout/HorizontalMultiLevelHierarchy"/>
    <dgm:cxn modelId="{D2370DD1-9581-4A78-BA58-3BE92CE89792}" srcId="{2A626E99-D3AD-403B-8855-BB887E8D1A2C}" destId="{5A2BA08A-713F-430D-8595-2FCB39832BDE}" srcOrd="0" destOrd="0" parTransId="{799BDB22-DCA3-4AC5-B420-318181535EA0}" sibTransId="{D5DF5A68-B080-471D-BD68-AF03E22C73F4}"/>
    <dgm:cxn modelId="{0C1416C9-0946-49B1-862B-F161BB098409}" type="presOf" srcId="{48BC1269-0BEC-4002-BC15-0A4B9829ADB1}" destId="{4D462D92-7445-41E6-A6F3-3DCFB6B2E911}" srcOrd="1" destOrd="0" presId="urn:microsoft.com/office/officeart/2008/layout/HorizontalMultiLevelHierarchy"/>
    <dgm:cxn modelId="{4823DE9B-8409-4691-BAC6-17D19A20413A}" type="presOf" srcId="{21CC3407-28E1-4C69-939D-717A463CE442}" destId="{9400B177-79AC-43B3-A14E-771ECA15BD87}" srcOrd="0" destOrd="0" presId="urn:microsoft.com/office/officeart/2008/layout/HorizontalMultiLevelHierarchy"/>
    <dgm:cxn modelId="{06215F98-6D6A-41D1-8513-D96706BE6F20}" type="presOf" srcId="{2B8C72DD-2A1F-4FC3-AF7F-E353739BA1B4}" destId="{6BD27E0D-53CE-4904-832E-ABE4FFB69AC8}" srcOrd="1" destOrd="0" presId="urn:microsoft.com/office/officeart/2008/layout/HorizontalMultiLevelHierarchy"/>
    <dgm:cxn modelId="{0BC6213E-C90E-4ED0-B620-FECD0F556334}" srcId="{5A2BA08A-713F-430D-8595-2FCB39832BDE}" destId="{229244D1-7BAA-432E-9F43-C31B99DFF99C}" srcOrd="0" destOrd="0" parTransId="{2B8C72DD-2A1F-4FC3-AF7F-E353739BA1B4}" sibTransId="{4846B579-BC9C-4EB4-AD00-B51991A3CB47}"/>
    <dgm:cxn modelId="{0FD67E46-BE52-4743-9E0F-708AA29554F0}" type="presOf" srcId="{7BB13BEC-00B2-40E7-B5E3-FBBE78A797A9}" destId="{9C808CEC-ECEE-48C3-B80C-40D871603D40}" srcOrd="0" destOrd="0" presId="urn:microsoft.com/office/officeart/2008/layout/HorizontalMultiLevelHierarchy"/>
    <dgm:cxn modelId="{E752E03D-B1A9-4FC1-A732-068BC4DF29D9}" type="presOf" srcId="{B8E49B7D-D2B0-466C-994F-C31C0EC28EA4}" destId="{FA871E2A-E2CF-4EE0-B711-E3275283DFB5}" srcOrd="0" destOrd="0" presId="urn:microsoft.com/office/officeart/2008/layout/HorizontalMultiLevelHierarchy"/>
    <dgm:cxn modelId="{439932C2-3BF4-4DEC-AAC1-95B2F26A4E08}" type="presOf" srcId="{4439471C-629A-4B44-905E-59E0FBB64691}" destId="{C9EE4ABB-F093-4441-AC89-D4F4D99904D6}" srcOrd="1" destOrd="0" presId="urn:microsoft.com/office/officeart/2008/layout/HorizontalMultiLevelHierarchy"/>
    <dgm:cxn modelId="{C55DCEF9-ACE3-4727-9E50-006E953C7673}" type="presOf" srcId="{B8E49B7D-D2B0-466C-994F-C31C0EC28EA4}" destId="{E28DA86D-CF4C-4810-ACF9-BCA960EE3504}" srcOrd="1" destOrd="0" presId="urn:microsoft.com/office/officeart/2008/layout/HorizontalMultiLevelHierarchy"/>
    <dgm:cxn modelId="{27D4AEDA-234F-419F-A162-71E181DBB1FE}" type="presOf" srcId="{2404BA50-8F18-4BEA-B7F2-FBF0A2BA2B8F}" destId="{67FF899E-AF27-4C03-823F-9C527C2CA800}" srcOrd="1" destOrd="0" presId="urn:microsoft.com/office/officeart/2008/layout/HorizontalMultiLevelHierarchy"/>
    <dgm:cxn modelId="{189CC672-D2CA-46DD-A3F4-CF0E5DC2CAB3}" type="presOf" srcId="{2404BA50-8F18-4BEA-B7F2-FBF0A2BA2B8F}" destId="{D4EE119E-1432-4EB8-ACF5-64BCE6147993}" srcOrd="0" destOrd="0" presId="urn:microsoft.com/office/officeart/2008/layout/HorizontalMultiLevelHierarchy"/>
    <dgm:cxn modelId="{F44409A8-21D9-47F2-B83D-29EC3D220167}" type="presOf" srcId="{0891AC82-28E0-4ECF-8C9D-FA6BCA921653}" destId="{19C7DB0A-76C1-41BD-B8E2-57170C16D834}" srcOrd="0" destOrd="0" presId="urn:microsoft.com/office/officeart/2008/layout/HorizontalMultiLevelHierarchy"/>
    <dgm:cxn modelId="{C3603134-1F6E-40D4-A421-ED24B4F0900B}" type="presOf" srcId="{799BDB22-DCA3-4AC5-B420-318181535EA0}" destId="{5B7BBB0D-0044-4E84-B5F1-A325D2CEFCA6}" srcOrd="0" destOrd="0" presId="urn:microsoft.com/office/officeart/2008/layout/HorizontalMultiLevelHierarchy"/>
    <dgm:cxn modelId="{89602D67-524C-4737-8332-232FD39669CB}" srcId="{229244D1-7BAA-432E-9F43-C31B99DFF99C}" destId="{21CC3407-28E1-4C69-939D-717A463CE442}" srcOrd="1" destOrd="0" parTransId="{48BC1269-0BEC-4002-BC15-0A4B9829ADB1}" sibTransId="{21BF1A24-E098-431A-AE62-4EEB21C4FB5D}"/>
    <dgm:cxn modelId="{EA5CEE8A-7A68-4392-9811-D623D1752525}" type="presOf" srcId="{799BDB22-DCA3-4AC5-B420-318181535EA0}" destId="{A512B4DE-704D-4DD7-ACC4-6540F5D858DF}" srcOrd="1" destOrd="0" presId="urn:microsoft.com/office/officeart/2008/layout/HorizontalMultiLevelHierarchy"/>
    <dgm:cxn modelId="{12034047-7891-44E6-BCB6-130357CCB59F}" type="presOf" srcId="{2A626E99-D3AD-403B-8855-BB887E8D1A2C}" destId="{990E6E22-AEE5-4A3A-81BE-8157DEB4AAC1}" srcOrd="0" destOrd="0" presId="urn:microsoft.com/office/officeart/2008/layout/HorizontalMultiLevelHierarchy"/>
    <dgm:cxn modelId="{0702A5DF-01EE-43EE-8A2E-0D2A31A6842B}" type="presOf" srcId="{E4CC654A-1ECC-4BC3-A53F-C75CEAA8FFE6}" destId="{E04F1A9E-66DE-4F49-8698-DA8D73F018FB}" srcOrd="0" destOrd="0" presId="urn:microsoft.com/office/officeart/2008/layout/HorizontalMultiLevelHierarchy"/>
    <dgm:cxn modelId="{B1D6A0E3-C828-4B46-B34F-C7C1C259C659}" type="presOf" srcId="{48BC1269-0BEC-4002-BC15-0A4B9829ADB1}" destId="{F83145E6-8ED1-46D3-A5DA-5513E0AE27DA}" srcOrd="0" destOrd="0" presId="urn:microsoft.com/office/officeart/2008/layout/HorizontalMultiLevelHierarchy"/>
    <dgm:cxn modelId="{AEABF3B4-F546-4F06-8823-07F85011EAA7}" type="presOf" srcId="{4439471C-629A-4B44-905E-59E0FBB64691}" destId="{C22D587B-C30C-41E4-9AD0-0F4F742D3D78}" srcOrd="0" destOrd="0" presId="urn:microsoft.com/office/officeart/2008/layout/HorizontalMultiLevelHierarchy"/>
    <dgm:cxn modelId="{DD6BBB9A-0801-4D94-A965-7CDF3A2FE0FA}" srcId="{F7EC9D22-3F44-403E-A8DC-C0B3304B83E9}" destId="{7BB13BEC-00B2-40E7-B5E3-FBBE78A797A9}" srcOrd="1" destOrd="0" parTransId="{4439471C-629A-4B44-905E-59E0FBB64691}" sibTransId="{F5E32780-BFBB-40B3-AF6A-814F69BD6FC4}"/>
    <dgm:cxn modelId="{936B09C7-F3ED-4D1D-9B48-0E1579492642}" srcId="{5A2BA08A-713F-430D-8595-2FCB39832BDE}" destId="{F7EC9D22-3F44-403E-A8DC-C0B3304B83E9}" srcOrd="1" destOrd="0" parTransId="{2404BA50-8F18-4BEA-B7F2-FBF0A2BA2B8F}" sibTransId="{6C67A056-5F67-4BA9-B082-AD8BF062BD48}"/>
    <dgm:cxn modelId="{C260CA0E-2F2E-4562-8457-49AEA451593B}" type="presOf" srcId="{3BE63D8F-2AD7-45BB-8C58-080B22CC908D}" destId="{29DDDBD4-859A-492B-A3F7-9275197D6465}" srcOrd="0" destOrd="0" presId="urn:microsoft.com/office/officeart/2008/layout/HorizontalMultiLevelHierarchy"/>
    <dgm:cxn modelId="{B1CA6086-5E40-40A6-B549-53EB5B474505}" srcId="{F7EC9D22-3F44-403E-A8DC-C0B3304B83E9}" destId="{3BE63D8F-2AD7-45BB-8C58-080B22CC908D}" srcOrd="0" destOrd="0" parTransId="{0891AC82-28E0-4ECF-8C9D-FA6BCA921653}" sibTransId="{5E62C6B8-3328-41F1-9245-294CB7B51253}"/>
    <dgm:cxn modelId="{6A51AD06-C631-41AA-9F3F-371B58A37710}" type="presOf" srcId="{EDDA9993-B8D0-4073-9017-51710ED5E5CE}" destId="{0038C7A2-89A3-4013-A66C-41747A29C8CB}" srcOrd="0" destOrd="0" presId="urn:microsoft.com/office/officeart/2008/layout/HorizontalMultiLevelHierarchy"/>
    <dgm:cxn modelId="{E82E163A-1A99-4375-ACB6-D63601D8C41F}" type="presOf" srcId="{2B8C72DD-2A1F-4FC3-AF7F-E353739BA1B4}" destId="{5B7FF040-BAF5-4EF2-8766-A980ABF20A33}" srcOrd="0" destOrd="0" presId="urn:microsoft.com/office/officeart/2008/layout/HorizontalMultiLevelHierarchy"/>
    <dgm:cxn modelId="{EC7714EE-5782-43DD-98A6-CAC96EE823D1}" type="presOf" srcId="{0891AC82-28E0-4ECF-8C9D-FA6BCA921653}" destId="{8268CB43-5581-4141-9B9F-E8B672B869C0}" srcOrd="1" destOrd="0" presId="urn:microsoft.com/office/officeart/2008/layout/HorizontalMultiLevelHierarchy"/>
    <dgm:cxn modelId="{1C1E49EC-14FE-422E-A6CD-45D9768AA4B7}" type="presOf" srcId="{F7EC9D22-3F44-403E-A8DC-C0B3304B83E9}" destId="{B6352450-0809-4353-B0A4-C8852C2681E7}" srcOrd="0" destOrd="0" presId="urn:microsoft.com/office/officeart/2008/layout/HorizontalMultiLevelHierarchy"/>
    <dgm:cxn modelId="{5F122974-EB23-45B4-A361-78D8068821FE}" srcId="{E4CC654A-1ECC-4BC3-A53F-C75CEAA8FFE6}" destId="{2A626E99-D3AD-403B-8855-BB887E8D1A2C}" srcOrd="0" destOrd="0" parTransId="{022349C0-C479-48C3-BC7A-BAE22A88C691}" sibTransId="{4C24D6C2-BAE6-4627-99DB-C0B7A4FD3848}"/>
    <dgm:cxn modelId="{0424F9C3-5861-4525-8262-D41C4EFCD11F}" type="presParOf" srcId="{E04F1A9E-66DE-4F49-8698-DA8D73F018FB}" destId="{6D93B3A2-4C58-4F5D-81AD-0EECF66D3023}" srcOrd="0" destOrd="0" presId="urn:microsoft.com/office/officeart/2008/layout/HorizontalMultiLevelHierarchy"/>
    <dgm:cxn modelId="{E4693BA2-D324-4F8A-8BE2-93EC614FEB7C}" type="presParOf" srcId="{6D93B3A2-4C58-4F5D-81AD-0EECF66D3023}" destId="{990E6E22-AEE5-4A3A-81BE-8157DEB4AAC1}" srcOrd="0" destOrd="0" presId="urn:microsoft.com/office/officeart/2008/layout/HorizontalMultiLevelHierarchy"/>
    <dgm:cxn modelId="{9EC8E849-4FB4-4838-9DF8-022966E8240E}" type="presParOf" srcId="{6D93B3A2-4C58-4F5D-81AD-0EECF66D3023}" destId="{1702B6CA-4824-4505-8270-CF1C74B8DCEA}" srcOrd="1" destOrd="0" presId="urn:microsoft.com/office/officeart/2008/layout/HorizontalMultiLevelHierarchy"/>
    <dgm:cxn modelId="{ED6F9F12-D8FC-440F-91B7-24D19AE6A48E}" type="presParOf" srcId="{1702B6CA-4824-4505-8270-CF1C74B8DCEA}" destId="{5B7BBB0D-0044-4E84-B5F1-A325D2CEFCA6}" srcOrd="0" destOrd="0" presId="urn:microsoft.com/office/officeart/2008/layout/HorizontalMultiLevelHierarchy"/>
    <dgm:cxn modelId="{C63F5798-05DA-43DF-8E9D-703229C9FCD7}" type="presParOf" srcId="{5B7BBB0D-0044-4E84-B5F1-A325D2CEFCA6}" destId="{A512B4DE-704D-4DD7-ACC4-6540F5D858DF}" srcOrd="0" destOrd="0" presId="urn:microsoft.com/office/officeart/2008/layout/HorizontalMultiLevelHierarchy"/>
    <dgm:cxn modelId="{87021022-B97F-4A5A-9385-DA29BC4EE4EC}" type="presParOf" srcId="{1702B6CA-4824-4505-8270-CF1C74B8DCEA}" destId="{0B5D1BD5-6F44-4057-B356-68824005E1D4}" srcOrd="1" destOrd="0" presId="urn:microsoft.com/office/officeart/2008/layout/HorizontalMultiLevelHierarchy"/>
    <dgm:cxn modelId="{C5C18EED-5692-4E28-9234-9D541CFE06F9}" type="presParOf" srcId="{0B5D1BD5-6F44-4057-B356-68824005E1D4}" destId="{A24A2AB1-0F6E-4071-B00A-36C189259525}" srcOrd="0" destOrd="0" presId="urn:microsoft.com/office/officeart/2008/layout/HorizontalMultiLevelHierarchy"/>
    <dgm:cxn modelId="{C8541116-73B4-4E06-BE18-0E6D3BFABC4F}" type="presParOf" srcId="{0B5D1BD5-6F44-4057-B356-68824005E1D4}" destId="{3E75FA8B-ABFB-4ABD-A834-00576A05CDC5}" srcOrd="1" destOrd="0" presId="urn:microsoft.com/office/officeart/2008/layout/HorizontalMultiLevelHierarchy"/>
    <dgm:cxn modelId="{4C2F9E54-D431-4217-A6BF-8A8CBDDEB415}" type="presParOf" srcId="{3E75FA8B-ABFB-4ABD-A834-00576A05CDC5}" destId="{5B7FF040-BAF5-4EF2-8766-A980ABF20A33}" srcOrd="0" destOrd="0" presId="urn:microsoft.com/office/officeart/2008/layout/HorizontalMultiLevelHierarchy"/>
    <dgm:cxn modelId="{A437BE76-906D-4474-BA45-CED7CA741F11}" type="presParOf" srcId="{5B7FF040-BAF5-4EF2-8766-A980ABF20A33}" destId="{6BD27E0D-53CE-4904-832E-ABE4FFB69AC8}" srcOrd="0" destOrd="0" presId="urn:microsoft.com/office/officeart/2008/layout/HorizontalMultiLevelHierarchy"/>
    <dgm:cxn modelId="{3E3BF953-8C2C-4925-87BB-5BF185CE8C59}" type="presParOf" srcId="{3E75FA8B-ABFB-4ABD-A834-00576A05CDC5}" destId="{3C3402BB-9384-44C6-BE9F-BA51D58C87FA}" srcOrd="1" destOrd="0" presId="urn:microsoft.com/office/officeart/2008/layout/HorizontalMultiLevelHierarchy"/>
    <dgm:cxn modelId="{18EED421-9697-4F4E-A2A4-C5CF001DDCCA}" type="presParOf" srcId="{3C3402BB-9384-44C6-BE9F-BA51D58C87FA}" destId="{2DEE18F1-EBB2-468A-B2C7-9D53F3D3BE9C}" srcOrd="0" destOrd="0" presId="urn:microsoft.com/office/officeart/2008/layout/HorizontalMultiLevelHierarchy"/>
    <dgm:cxn modelId="{649DE183-AB3F-4E48-8F87-9836AB37B583}" type="presParOf" srcId="{3C3402BB-9384-44C6-BE9F-BA51D58C87FA}" destId="{DC4733A2-1150-4B54-854A-7E8502A50AD9}" srcOrd="1" destOrd="0" presId="urn:microsoft.com/office/officeart/2008/layout/HorizontalMultiLevelHierarchy"/>
    <dgm:cxn modelId="{818A78EB-27DD-43AA-AA65-249EB3424A1A}" type="presParOf" srcId="{DC4733A2-1150-4B54-854A-7E8502A50AD9}" destId="{FA871E2A-E2CF-4EE0-B711-E3275283DFB5}" srcOrd="0" destOrd="0" presId="urn:microsoft.com/office/officeart/2008/layout/HorizontalMultiLevelHierarchy"/>
    <dgm:cxn modelId="{2D2EA1D8-0FB6-4A6E-B544-82B161D027BC}" type="presParOf" srcId="{FA871E2A-E2CF-4EE0-B711-E3275283DFB5}" destId="{E28DA86D-CF4C-4810-ACF9-BCA960EE3504}" srcOrd="0" destOrd="0" presId="urn:microsoft.com/office/officeart/2008/layout/HorizontalMultiLevelHierarchy"/>
    <dgm:cxn modelId="{79820D62-FD79-4897-B115-91592703426F}" type="presParOf" srcId="{DC4733A2-1150-4B54-854A-7E8502A50AD9}" destId="{D4BF18C6-2BB9-45F1-851F-4116DAE293DD}" srcOrd="1" destOrd="0" presId="urn:microsoft.com/office/officeart/2008/layout/HorizontalMultiLevelHierarchy"/>
    <dgm:cxn modelId="{F4E78BEA-77D5-464F-9B59-9EFB2BD68832}" type="presParOf" srcId="{D4BF18C6-2BB9-45F1-851F-4116DAE293DD}" destId="{0038C7A2-89A3-4013-A66C-41747A29C8CB}" srcOrd="0" destOrd="0" presId="urn:microsoft.com/office/officeart/2008/layout/HorizontalMultiLevelHierarchy"/>
    <dgm:cxn modelId="{71A82838-8811-49E0-A110-8E03E581E88F}" type="presParOf" srcId="{D4BF18C6-2BB9-45F1-851F-4116DAE293DD}" destId="{7A3B9367-78A4-486B-9F27-66175CD02D9E}" srcOrd="1" destOrd="0" presId="urn:microsoft.com/office/officeart/2008/layout/HorizontalMultiLevelHierarchy"/>
    <dgm:cxn modelId="{5983DB2E-9F6C-455F-AB2A-F857F37D60A7}" type="presParOf" srcId="{DC4733A2-1150-4B54-854A-7E8502A50AD9}" destId="{F83145E6-8ED1-46D3-A5DA-5513E0AE27DA}" srcOrd="2" destOrd="0" presId="urn:microsoft.com/office/officeart/2008/layout/HorizontalMultiLevelHierarchy"/>
    <dgm:cxn modelId="{6692C547-258F-4E85-997D-FBD6B50D75D4}" type="presParOf" srcId="{F83145E6-8ED1-46D3-A5DA-5513E0AE27DA}" destId="{4D462D92-7445-41E6-A6F3-3DCFB6B2E911}" srcOrd="0" destOrd="0" presId="urn:microsoft.com/office/officeart/2008/layout/HorizontalMultiLevelHierarchy"/>
    <dgm:cxn modelId="{3DB8FBE6-51B5-4183-928C-5761AA054FD5}" type="presParOf" srcId="{DC4733A2-1150-4B54-854A-7E8502A50AD9}" destId="{1AF44F4C-7199-46EA-AAC9-C9597D084991}" srcOrd="3" destOrd="0" presId="urn:microsoft.com/office/officeart/2008/layout/HorizontalMultiLevelHierarchy"/>
    <dgm:cxn modelId="{A5301B81-A6A5-4DFF-9410-6C90056D2D5C}" type="presParOf" srcId="{1AF44F4C-7199-46EA-AAC9-C9597D084991}" destId="{9400B177-79AC-43B3-A14E-771ECA15BD87}" srcOrd="0" destOrd="0" presId="urn:microsoft.com/office/officeart/2008/layout/HorizontalMultiLevelHierarchy"/>
    <dgm:cxn modelId="{425A9420-ECB5-4FC1-BCB2-DF08483A2D19}" type="presParOf" srcId="{1AF44F4C-7199-46EA-AAC9-C9597D084991}" destId="{F88DA68E-1EAB-413B-BA27-4C8DD4A1D29B}" srcOrd="1" destOrd="0" presId="urn:microsoft.com/office/officeart/2008/layout/HorizontalMultiLevelHierarchy"/>
    <dgm:cxn modelId="{F66D6539-F53A-4FD7-9D4E-B76EF438B0A5}" type="presParOf" srcId="{3E75FA8B-ABFB-4ABD-A834-00576A05CDC5}" destId="{D4EE119E-1432-4EB8-ACF5-64BCE6147993}" srcOrd="2" destOrd="0" presId="urn:microsoft.com/office/officeart/2008/layout/HorizontalMultiLevelHierarchy"/>
    <dgm:cxn modelId="{FDF82694-045A-4B3D-A1C1-3FDEC760EF3D}" type="presParOf" srcId="{D4EE119E-1432-4EB8-ACF5-64BCE6147993}" destId="{67FF899E-AF27-4C03-823F-9C527C2CA800}" srcOrd="0" destOrd="0" presId="urn:microsoft.com/office/officeart/2008/layout/HorizontalMultiLevelHierarchy"/>
    <dgm:cxn modelId="{A149BF3C-AAFC-4F56-88F8-ED57DBC53BC1}" type="presParOf" srcId="{3E75FA8B-ABFB-4ABD-A834-00576A05CDC5}" destId="{D72031F9-EA19-4E2C-934F-92827B239B7A}" srcOrd="3" destOrd="0" presId="urn:microsoft.com/office/officeart/2008/layout/HorizontalMultiLevelHierarchy"/>
    <dgm:cxn modelId="{BC5F1F44-03FC-4593-AE9E-75AC18D4A296}" type="presParOf" srcId="{D72031F9-EA19-4E2C-934F-92827B239B7A}" destId="{B6352450-0809-4353-B0A4-C8852C2681E7}" srcOrd="0" destOrd="0" presId="urn:microsoft.com/office/officeart/2008/layout/HorizontalMultiLevelHierarchy"/>
    <dgm:cxn modelId="{ACD3F126-AF05-4DF0-AB05-62EA67763C74}" type="presParOf" srcId="{D72031F9-EA19-4E2C-934F-92827B239B7A}" destId="{104D84EB-A1E2-47DC-A864-A6855C7222EB}" srcOrd="1" destOrd="0" presId="urn:microsoft.com/office/officeart/2008/layout/HorizontalMultiLevelHierarchy"/>
    <dgm:cxn modelId="{D8A1DBD0-73D2-4780-915B-3DFD12260C1C}" type="presParOf" srcId="{104D84EB-A1E2-47DC-A864-A6855C7222EB}" destId="{19C7DB0A-76C1-41BD-B8E2-57170C16D834}" srcOrd="0" destOrd="0" presId="urn:microsoft.com/office/officeart/2008/layout/HorizontalMultiLevelHierarchy"/>
    <dgm:cxn modelId="{E18EEE89-E51F-4F39-AE1A-E340B5352422}" type="presParOf" srcId="{19C7DB0A-76C1-41BD-B8E2-57170C16D834}" destId="{8268CB43-5581-4141-9B9F-E8B672B869C0}" srcOrd="0" destOrd="0" presId="urn:microsoft.com/office/officeart/2008/layout/HorizontalMultiLevelHierarchy"/>
    <dgm:cxn modelId="{C4A5B995-BBE5-48D7-948D-DA16E21E8CEB}" type="presParOf" srcId="{104D84EB-A1E2-47DC-A864-A6855C7222EB}" destId="{28000DFC-9E2C-4F9C-8499-C8C856F0D290}" srcOrd="1" destOrd="0" presId="urn:microsoft.com/office/officeart/2008/layout/HorizontalMultiLevelHierarchy"/>
    <dgm:cxn modelId="{CEEB3C03-7108-4C2A-AD78-9A730F0B3BAC}" type="presParOf" srcId="{28000DFC-9E2C-4F9C-8499-C8C856F0D290}" destId="{29DDDBD4-859A-492B-A3F7-9275197D6465}" srcOrd="0" destOrd="0" presId="urn:microsoft.com/office/officeart/2008/layout/HorizontalMultiLevelHierarchy"/>
    <dgm:cxn modelId="{3729A0BD-7203-407C-A8D4-65A1299F6CDD}" type="presParOf" srcId="{28000DFC-9E2C-4F9C-8499-C8C856F0D290}" destId="{1FB386F7-BEF8-4064-9875-6321172943F8}" srcOrd="1" destOrd="0" presId="urn:microsoft.com/office/officeart/2008/layout/HorizontalMultiLevelHierarchy"/>
    <dgm:cxn modelId="{58918833-D034-4A88-876B-0B2281C581DB}" type="presParOf" srcId="{104D84EB-A1E2-47DC-A864-A6855C7222EB}" destId="{C22D587B-C30C-41E4-9AD0-0F4F742D3D78}" srcOrd="2" destOrd="0" presId="urn:microsoft.com/office/officeart/2008/layout/HorizontalMultiLevelHierarchy"/>
    <dgm:cxn modelId="{A7C1B9E7-A169-4E6D-ACF0-F02087A9B0C6}" type="presParOf" srcId="{C22D587B-C30C-41E4-9AD0-0F4F742D3D78}" destId="{C9EE4ABB-F093-4441-AC89-D4F4D99904D6}" srcOrd="0" destOrd="0" presId="urn:microsoft.com/office/officeart/2008/layout/HorizontalMultiLevelHierarchy"/>
    <dgm:cxn modelId="{D8BF7C2C-0E84-4133-B7DE-350AC0F11639}" type="presParOf" srcId="{104D84EB-A1E2-47DC-A864-A6855C7222EB}" destId="{A4C496D5-CB31-4DF7-A79B-7AAAAE4FCDCF}" srcOrd="3" destOrd="0" presId="urn:microsoft.com/office/officeart/2008/layout/HorizontalMultiLevelHierarchy"/>
    <dgm:cxn modelId="{ABF7AA21-F6A2-4B8A-BAF0-4F32A2DE35D8}" type="presParOf" srcId="{A4C496D5-CB31-4DF7-A79B-7AAAAE4FCDCF}" destId="{9C808CEC-ECEE-48C3-B80C-40D871603D40}" srcOrd="0" destOrd="0" presId="urn:microsoft.com/office/officeart/2008/layout/HorizontalMultiLevelHierarchy"/>
    <dgm:cxn modelId="{82CE7C31-9CE2-4C66-A966-93BB78AC13C3}" type="presParOf" srcId="{A4C496D5-CB31-4DF7-A79B-7AAAAE4FCDCF}" destId="{BF192702-51A2-4E91-A445-518632BD0EE2}"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FD2913-996D-49D8-BCE6-C277EF5F1ACC}">
      <dsp:nvSpPr>
        <dsp:cNvPr id="0" name=""/>
        <dsp:cNvSpPr/>
      </dsp:nvSpPr>
      <dsp:spPr>
        <a:xfrm>
          <a:off x="617880" y="1898902"/>
          <a:ext cx="2200239" cy="1100119"/>
        </a:xfrm>
        <a:prstGeom prst="roundRect">
          <a:avLst>
            <a:gd name="adj" fmla="val 10000"/>
          </a:avLst>
        </a:prstGeom>
        <a:solidFill>
          <a:schemeClr val="lt1">
            <a:hueOff val="0"/>
            <a:satOff val="0"/>
            <a:lumOff val="0"/>
            <a:alphaOff val="0"/>
          </a:schemeClr>
        </a:solidFill>
        <a:ln w="25400" cap="rnd"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a:latin typeface="Times New Roman" panose="02020603050405020304" pitchFamily="18" charset="0"/>
              <a:cs typeface="Times New Roman" panose="02020603050405020304" pitchFamily="18" charset="0"/>
            </a:rPr>
            <a:t>Digital Services</a:t>
          </a:r>
        </a:p>
      </dsp:txBody>
      <dsp:txXfrm>
        <a:off x="650101" y="1931123"/>
        <a:ext cx="2135797" cy="1035677"/>
      </dsp:txXfrm>
    </dsp:sp>
    <dsp:sp modelId="{73C771D1-EACE-4F05-9E68-F7ECDBE700EF}">
      <dsp:nvSpPr>
        <dsp:cNvPr id="0" name=""/>
        <dsp:cNvSpPr/>
      </dsp:nvSpPr>
      <dsp:spPr>
        <a:xfrm>
          <a:off x="2818120" y="2428747"/>
          <a:ext cx="880095" cy="40429"/>
        </a:xfrm>
        <a:prstGeom prst="rightArrow">
          <a:avLst/>
        </a:prstGeom>
        <a:noFill/>
        <a:ln w="19050"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solidFill>
              <a:schemeClr val="tx1"/>
            </a:solidFill>
            <a:latin typeface="Times New Roman" panose="02020603050405020304" pitchFamily="18" charset="0"/>
            <a:cs typeface="Times New Roman" panose="02020603050405020304" pitchFamily="18" charset="0"/>
          </a:endParaRPr>
        </a:p>
      </dsp:txBody>
      <dsp:txXfrm>
        <a:off x="3236166" y="2426960"/>
        <a:ext cx="44004" cy="44004"/>
      </dsp:txXfrm>
    </dsp:sp>
    <dsp:sp modelId="{2CBDB0C3-3173-4A1B-98CC-DBA41D5825B8}">
      <dsp:nvSpPr>
        <dsp:cNvPr id="0" name=""/>
        <dsp:cNvSpPr/>
      </dsp:nvSpPr>
      <dsp:spPr>
        <a:xfrm>
          <a:off x="3698216" y="1898902"/>
          <a:ext cx="2200239" cy="1100119"/>
        </a:xfrm>
        <a:prstGeom prst="roundRect">
          <a:avLst>
            <a:gd name="adj" fmla="val 10000"/>
          </a:avLst>
        </a:prstGeom>
        <a:solidFill>
          <a:schemeClr val="lt1">
            <a:hueOff val="0"/>
            <a:satOff val="0"/>
            <a:lumOff val="0"/>
            <a:alphaOff val="0"/>
          </a:schemeClr>
        </a:solidFill>
        <a:ln w="25400" cap="rnd"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a:latin typeface="Times New Roman" panose="02020603050405020304" pitchFamily="18" charset="0"/>
              <a:cs typeface="Times New Roman" panose="02020603050405020304" pitchFamily="18" charset="0"/>
            </a:rPr>
            <a:t>Social Stability</a:t>
          </a:r>
        </a:p>
      </dsp:txBody>
      <dsp:txXfrm>
        <a:off x="3730437" y="1931123"/>
        <a:ext cx="2135797" cy="1035677"/>
      </dsp:txXfrm>
    </dsp:sp>
    <dsp:sp modelId="{FF32C3E8-B485-4B68-B5D0-32A91A5059F6}">
      <dsp:nvSpPr>
        <dsp:cNvPr id="0" name=""/>
        <dsp:cNvSpPr/>
      </dsp:nvSpPr>
      <dsp:spPr>
        <a:xfrm rot="17692822">
          <a:off x="5292576" y="1479894"/>
          <a:ext cx="2091855" cy="40429"/>
        </a:xfrm>
        <a:custGeom>
          <a:avLst/>
          <a:gdLst/>
          <a:ahLst/>
          <a:cxnLst/>
          <a:rect l="0" t="0" r="0" b="0"/>
          <a:pathLst>
            <a:path>
              <a:moveTo>
                <a:pt x="0" y="20214"/>
              </a:moveTo>
              <a:lnTo>
                <a:pt x="2091855" y="20214"/>
              </a:lnTo>
            </a:path>
          </a:pathLst>
        </a:custGeom>
        <a:noFill/>
        <a:ln w="19050" cap="rnd"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solidFill>
              <a:schemeClr val="tx1"/>
            </a:solidFill>
            <a:latin typeface="Times New Roman" panose="02020603050405020304" pitchFamily="18" charset="0"/>
            <a:cs typeface="Times New Roman" panose="02020603050405020304" pitchFamily="18" charset="0"/>
          </a:endParaRPr>
        </a:p>
      </dsp:txBody>
      <dsp:txXfrm>
        <a:off x="6286207" y="1447812"/>
        <a:ext cx="104592" cy="104592"/>
      </dsp:txXfrm>
    </dsp:sp>
    <dsp:sp modelId="{C684FDD6-10B6-4853-BE76-B3590396D843}">
      <dsp:nvSpPr>
        <dsp:cNvPr id="0" name=""/>
        <dsp:cNvSpPr/>
      </dsp:nvSpPr>
      <dsp:spPr>
        <a:xfrm>
          <a:off x="6778552" y="1195"/>
          <a:ext cx="2200239" cy="1100119"/>
        </a:xfrm>
        <a:prstGeom prst="roundRect">
          <a:avLst>
            <a:gd name="adj" fmla="val 10000"/>
          </a:avLst>
        </a:prstGeom>
        <a:solidFill>
          <a:schemeClr val="lt1">
            <a:hueOff val="0"/>
            <a:satOff val="0"/>
            <a:lumOff val="0"/>
            <a:alphaOff val="0"/>
          </a:schemeClr>
        </a:solidFill>
        <a:ln w="25400" cap="rnd"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a:latin typeface="Times New Roman" panose="02020603050405020304" pitchFamily="18" charset="0"/>
              <a:cs typeface="Times New Roman" panose="02020603050405020304" pitchFamily="18" charset="0"/>
            </a:rPr>
            <a:t>Quality of Information accessibility</a:t>
          </a:r>
        </a:p>
      </dsp:txBody>
      <dsp:txXfrm>
        <a:off x="6810773" y="33416"/>
        <a:ext cx="2135797" cy="1035677"/>
      </dsp:txXfrm>
    </dsp:sp>
    <dsp:sp modelId="{C17B9024-5B6B-4213-AD1C-0C9FA466F797}">
      <dsp:nvSpPr>
        <dsp:cNvPr id="0" name=""/>
        <dsp:cNvSpPr/>
      </dsp:nvSpPr>
      <dsp:spPr>
        <a:xfrm rot="19457599">
          <a:off x="5796583" y="2112463"/>
          <a:ext cx="1083841" cy="40429"/>
        </a:xfrm>
        <a:custGeom>
          <a:avLst/>
          <a:gdLst/>
          <a:ahLst/>
          <a:cxnLst/>
          <a:rect l="0" t="0" r="0" b="0"/>
          <a:pathLst>
            <a:path>
              <a:moveTo>
                <a:pt x="0" y="20214"/>
              </a:moveTo>
              <a:lnTo>
                <a:pt x="1083841" y="20214"/>
              </a:lnTo>
            </a:path>
          </a:pathLst>
        </a:custGeom>
        <a:noFill/>
        <a:ln w="19050" cap="rnd"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solidFill>
              <a:schemeClr val="tx1"/>
            </a:solidFill>
            <a:latin typeface="Times New Roman" panose="02020603050405020304" pitchFamily="18" charset="0"/>
            <a:cs typeface="Times New Roman" panose="02020603050405020304" pitchFamily="18" charset="0"/>
          </a:endParaRPr>
        </a:p>
      </dsp:txBody>
      <dsp:txXfrm>
        <a:off x="6311408" y="2105582"/>
        <a:ext cx="54192" cy="54192"/>
      </dsp:txXfrm>
    </dsp:sp>
    <dsp:sp modelId="{036A5BEE-88FA-41E4-9A47-0A342E6E9C13}">
      <dsp:nvSpPr>
        <dsp:cNvPr id="0" name=""/>
        <dsp:cNvSpPr/>
      </dsp:nvSpPr>
      <dsp:spPr>
        <a:xfrm>
          <a:off x="6778552" y="1266333"/>
          <a:ext cx="2200239" cy="1100119"/>
        </a:xfrm>
        <a:prstGeom prst="roundRect">
          <a:avLst>
            <a:gd name="adj" fmla="val 10000"/>
          </a:avLst>
        </a:prstGeom>
        <a:solidFill>
          <a:schemeClr val="lt1">
            <a:hueOff val="0"/>
            <a:satOff val="0"/>
            <a:lumOff val="0"/>
            <a:alphaOff val="0"/>
          </a:schemeClr>
        </a:solidFill>
        <a:ln w="25400" cap="rnd"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a:latin typeface="Times New Roman" panose="02020603050405020304" pitchFamily="18" charset="0"/>
              <a:cs typeface="Times New Roman" panose="02020603050405020304" pitchFamily="18" charset="0"/>
            </a:rPr>
            <a:t>Internet Access Equality</a:t>
          </a:r>
        </a:p>
      </dsp:txBody>
      <dsp:txXfrm>
        <a:off x="6810773" y="1298554"/>
        <a:ext cx="2135797" cy="1035677"/>
      </dsp:txXfrm>
    </dsp:sp>
    <dsp:sp modelId="{50323B24-5E80-447E-A4CD-6C340C201A0B}">
      <dsp:nvSpPr>
        <dsp:cNvPr id="0" name=""/>
        <dsp:cNvSpPr/>
      </dsp:nvSpPr>
      <dsp:spPr>
        <a:xfrm rot="2142401">
          <a:off x="5796583" y="2745032"/>
          <a:ext cx="1083841" cy="40429"/>
        </a:xfrm>
        <a:custGeom>
          <a:avLst/>
          <a:gdLst/>
          <a:ahLst/>
          <a:cxnLst/>
          <a:rect l="0" t="0" r="0" b="0"/>
          <a:pathLst>
            <a:path>
              <a:moveTo>
                <a:pt x="0" y="20214"/>
              </a:moveTo>
              <a:lnTo>
                <a:pt x="1083841" y="20214"/>
              </a:lnTo>
            </a:path>
          </a:pathLst>
        </a:custGeom>
        <a:noFill/>
        <a:ln w="19050" cap="rnd"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solidFill>
              <a:schemeClr val="tx1"/>
            </a:solidFill>
            <a:latin typeface="Times New Roman" panose="02020603050405020304" pitchFamily="18" charset="0"/>
            <a:cs typeface="Times New Roman" panose="02020603050405020304" pitchFamily="18" charset="0"/>
          </a:endParaRPr>
        </a:p>
      </dsp:txBody>
      <dsp:txXfrm>
        <a:off x="6311408" y="2738150"/>
        <a:ext cx="54192" cy="54192"/>
      </dsp:txXfrm>
    </dsp:sp>
    <dsp:sp modelId="{3DC2A86F-830A-4ED5-B4B0-90F771AA0D3E}">
      <dsp:nvSpPr>
        <dsp:cNvPr id="0" name=""/>
        <dsp:cNvSpPr/>
      </dsp:nvSpPr>
      <dsp:spPr>
        <a:xfrm>
          <a:off x="6778552" y="2531471"/>
          <a:ext cx="2200239" cy="1100119"/>
        </a:xfrm>
        <a:prstGeom prst="roundRect">
          <a:avLst>
            <a:gd name="adj" fmla="val 10000"/>
          </a:avLst>
        </a:prstGeom>
        <a:solidFill>
          <a:schemeClr val="lt1">
            <a:hueOff val="0"/>
            <a:satOff val="0"/>
            <a:lumOff val="0"/>
            <a:alphaOff val="0"/>
          </a:schemeClr>
        </a:solidFill>
        <a:ln w="25400" cap="rnd"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a:latin typeface="Times New Roman" panose="02020603050405020304" pitchFamily="18" charset="0"/>
              <a:cs typeface="Times New Roman" panose="02020603050405020304" pitchFamily="18" charset="0"/>
            </a:rPr>
            <a:t>Social Trust and Cohesion </a:t>
          </a:r>
        </a:p>
      </dsp:txBody>
      <dsp:txXfrm>
        <a:off x="6810773" y="2563692"/>
        <a:ext cx="2135797" cy="1035677"/>
      </dsp:txXfrm>
    </dsp:sp>
    <dsp:sp modelId="{583EFAE2-72F9-4BC9-92CC-8DC41CF00E9F}">
      <dsp:nvSpPr>
        <dsp:cNvPr id="0" name=""/>
        <dsp:cNvSpPr/>
      </dsp:nvSpPr>
      <dsp:spPr>
        <a:xfrm rot="3907178">
          <a:off x="5292576" y="3377601"/>
          <a:ext cx="2091855" cy="40429"/>
        </a:xfrm>
        <a:custGeom>
          <a:avLst/>
          <a:gdLst/>
          <a:ahLst/>
          <a:cxnLst/>
          <a:rect l="0" t="0" r="0" b="0"/>
          <a:pathLst>
            <a:path>
              <a:moveTo>
                <a:pt x="0" y="20214"/>
              </a:moveTo>
              <a:lnTo>
                <a:pt x="2091855" y="20214"/>
              </a:lnTo>
            </a:path>
          </a:pathLst>
        </a:custGeom>
        <a:noFill/>
        <a:ln w="19050" cap="rnd"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solidFill>
              <a:schemeClr val="tx1"/>
            </a:solidFill>
            <a:latin typeface="Times New Roman" panose="02020603050405020304" pitchFamily="18" charset="0"/>
            <a:cs typeface="Times New Roman" panose="02020603050405020304" pitchFamily="18" charset="0"/>
          </a:endParaRPr>
        </a:p>
      </dsp:txBody>
      <dsp:txXfrm>
        <a:off x="6286207" y="3345519"/>
        <a:ext cx="104592" cy="104592"/>
      </dsp:txXfrm>
    </dsp:sp>
    <dsp:sp modelId="{DF6FE44B-F33A-49A6-B4F9-81A334FC369E}">
      <dsp:nvSpPr>
        <dsp:cNvPr id="0" name=""/>
        <dsp:cNvSpPr/>
      </dsp:nvSpPr>
      <dsp:spPr>
        <a:xfrm>
          <a:off x="6778552" y="3796609"/>
          <a:ext cx="2200239" cy="1100119"/>
        </a:xfrm>
        <a:prstGeom prst="roundRect">
          <a:avLst>
            <a:gd name="adj" fmla="val 10000"/>
          </a:avLst>
        </a:prstGeom>
        <a:solidFill>
          <a:schemeClr val="lt1">
            <a:hueOff val="0"/>
            <a:satOff val="0"/>
            <a:lumOff val="0"/>
            <a:alphaOff val="0"/>
          </a:schemeClr>
        </a:solidFill>
        <a:ln w="25400" cap="rnd"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a:latin typeface="Times New Roman" panose="02020603050405020304" pitchFamily="18" charset="0"/>
              <a:cs typeface="Times New Roman" panose="02020603050405020304" pitchFamily="18" charset="0"/>
            </a:rPr>
            <a:t>Community Engagement</a:t>
          </a:r>
        </a:p>
      </dsp:txBody>
      <dsp:txXfrm>
        <a:off x="6810773" y="3828830"/>
        <a:ext cx="2135797" cy="10356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8FE922-CBE2-48AD-8A7C-620B198D88F5}">
      <dsp:nvSpPr>
        <dsp:cNvPr id="0" name=""/>
        <dsp:cNvSpPr/>
      </dsp:nvSpPr>
      <dsp:spPr>
        <a:xfrm>
          <a:off x="0" y="0"/>
          <a:ext cx="8018654" cy="1079224"/>
        </a:xfrm>
        <a:prstGeom prst="roundRect">
          <a:avLst>
            <a:gd name="adj" fmla="val 10000"/>
          </a:avLst>
        </a:prstGeom>
        <a:gradFill rotWithShape="0">
          <a:gsLst>
            <a:gs pos="0">
              <a:schemeClr val="lt1">
                <a:hueOff val="0"/>
                <a:satOff val="0"/>
                <a:lumOff val="0"/>
                <a:alphaOff val="0"/>
                <a:tint val="65000"/>
                <a:lumMod val="110000"/>
              </a:schemeClr>
            </a:gs>
            <a:gs pos="88000">
              <a:schemeClr val="l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n-US" sz="1600" b="1" u="sng" kern="1200" dirty="0" smtClean="0">
              <a:solidFill>
                <a:schemeClr val="accent5"/>
              </a:solidFill>
              <a:latin typeface="Times New Roman" panose="02020603050405020304" pitchFamily="18" charset="0"/>
              <a:cs typeface="Times New Roman" panose="02020603050405020304" pitchFamily="18" charset="0"/>
            </a:rPr>
            <a:t>The Shift to remote practices. </a:t>
          </a:r>
          <a:r>
            <a:rPr lang="en-US" sz="1600" kern="1200" dirty="0" smtClean="0">
              <a:solidFill>
                <a:schemeClr val="bg1"/>
              </a:solidFill>
              <a:latin typeface="Times New Roman" panose="02020603050405020304" pitchFamily="18" charset="0"/>
              <a:cs typeface="Times New Roman" panose="02020603050405020304" pitchFamily="18" charset="0"/>
            </a:rPr>
            <a:t>in Africa and Latin America, more than 51 % of working people are affected by the labour informality that existed prior to the pandemic (IACHR, 2021).</a:t>
          </a:r>
          <a:endParaRPr lang="en-US" sz="1600" kern="1200" dirty="0">
            <a:solidFill>
              <a:schemeClr val="bg1"/>
            </a:solidFill>
            <a:latin typeface="Times New Roman" panose="02020603050405020304" pitchFamily="18" charset="0"/>
            <a:cs typeface="Times New Roman" panose="02020603050405020304" pitchFamily="18" charset="0"/>
          </a:endParaRPr>
        </a:p>
      </dsp:txBody>
      <dsp:txXfrm>
        <a:off x="31609" y="31609"/>
        <a:ext cx="6854087" cy="1016006"/>
      </dsp:txXfrm>
    </dsp:sp>
    <dsp:sp modelId="{4C9FF5AF-8CAD-4B56-AD44-C1247A03D1C5}">
      <dsp:nvSpPr>
        <dsp:cNvPr id="0" name=""/>
        <dsp:cNvSpPr/>
      </dsp:nvSpPr>
      <dsp:spPr>
        <a:xfrm>
          <a:off x="707528" y="1259095"/>
          <a:ext cx="8018654" cy="1079224"/>
        </a:xfrm>
        <a:prstGeom prst="roundRect">
          <a:avLst>
            <a:gd name="adj" fmla="val 10000"/>
          </a:avLst>
        </a:prstGeom>
        <a:gradFill rotWithShape="0">
          <a:gsLst>
            <a:gs pos="0">
              <a:schemeClr val="lt1">
                <a:hueOff val="0"/>
                <a:satOff val="0"/>
                <a:lumOff val="0"/>
                <a:alphaOff val="0"/>
                <a:tint val="65000"/>
                <a:lumMod val="110000"/>
              </a:schemeClr>
            </a:gs>
            <a:gs pos="88000">
              <a:schemeClr val="l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just" defTabSz="755650">
            <a:lnSpc>
              <a:spcPct val="90000"/>
            </a:lnSpc>
            <a:spcBef>
              <a:spcPct val="0"/>
            </a:spcBef>
            <a:spcAft>
              <a:spcPct val="35000"/>
            </a:spcAft>
          </a:pPr>
          <a:r>
            <a:rPr lang="en-US" sz="1700" b="1" u="sng" kern="1200" dirty="0" smtClean="0">
              <a:solidFill>
                <a:schemeClr val="accent5"/>
              </a:solidFill>
              <a:latin typeface="Times New Roman" panose="02020603050405020304" pitchFamily="18" charset="0"/>
              <a:cs typeface="Times New Roman" panose="02020603050405020304" pitchFamily="18" charset="0"/>
            </a:rPr>
            <a:t>The limitation of resources. </a:t>
          </a:r>
          <a:r>
            <a:rPr lang="en-US" sz="1700" kern="1200" dirty="0" smtClean="0">
              <a:solidFill>
                <a:schemeClr val="bg1"/>
              </a:solidFill>
              <a:latin typeface="Times New Roman" panose="02020603050405020304" pitchFamily="18" charset="0"/>
              <a:cs typeface="Times New Roman" panose="02020603050405020304" pitchFamily="18" charset="0"/>
            </a:rPr>
            <a:t>not all students or teachers have access to digital hardware, or the knowledge and working conditions necessary to use and benefit from existing digital platforms (The World Bank, 2021).</a:t>
          </a:r>
          <a:endParaRPr lang="en-US" sz="1700" kern="1200" dirty="0">
            <a:solidFill>
              <a:schemeClr val="bg1"/>
            </a:solidFill>
            <a:latin typeface="Times New Roman" panose="02020603050405020304" pitchFamily="18" charset="0"/>
            <a:cs typeface="Times New Roman" panose="02020603050405020304" pitchFamily="18" charset="0"/>
          </a:endParaRPr>
        </a:p>
      </dsp:txBody>
      <dsp:txXfrm>
        <a:off x="739137" y="1290704"/>
        <a:ext cx="6546411" cy="1016006"/>
      </dsp:txXfrm>
    </dsp:sp>
    <dsp:sp modelId="{DE2CFED8-331E-42AA-8BB5-7EA990B56546}">
      <dsp:nvSpPr>
        <dsp:cNvPr id="0" name=""/>
        <dsp:cNvSpPr/>
      </dsp:nvSpPr>
      <dsp:spPr>
        <a:xfrm>
          <a:off x="1333907" y="2518191"/>
          <a:ext cx="8018654" cy="1079224"/>
        </a:xfrm>
        <a:prstGeom prst="roundRect">
          <a:avLst>
            <a:gd name="adj" fmla="val 10000"/>
          </a:avLst>
        </a:prstGeom>
        <a:gradFill rotWithShape="0">
          <a:gsLst>
            <a:gs pos="0">
              <a:schemeClr val="lt1">
                <a:hueOff val="0"/>
                <a:satOff val="0"/>
                <a:lumOff val="0"/>
                <a:alphaOff val="0"/>
                <a:tint val="65000"/>
                <a:lumMod val="110000"/>
              </a:schemeClr>
            </a:gs>
            <a:gs pos="88000">
              <a:schemeClr val="l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n-US" sz="1600" b="1" u="sng" kern="1200" dirty="0" smtClean="0">
              <a:solidFill>
                <a:schemeClr val="accent5"/>
              </a:solidFill>
              <a:latin typeface="Times New Roman" panose="02020603050405020304" pitchFamily="18" charset="0"/>
              <a:cs typeface="Times New Roman" panose="02020603050405020304" pitchFamily="18" charset="0"/>
            </a:rPr>
            <a:t>Data-sharing systems. </a:t>
          </a:r>
          <a:r>
            <a:rPr lang="en-US" sz="1600" kern="1200" dirty="0" smtClean="0">
              <a:solidFill>
                <a:schemeClr val="bg1"/>
              </a:solidFill>
              <a:latin typeface="Times New Roman" panose="02020603050405020304" pitchFamily="18" charset="0"/>
              <a:cs typeface="Times New Roman" panose="02020603050405020304" pitchFamily="18" charset="0"/>
            </a:rPr>
            <a:t>access to timely and effective care is currently limited by the lack of harmonisation between different systems. Many extraordinarily valuable data for users' exploration and interactions during the pandemic are not easily available and accessible.</a:t>
          </a:r>
          <a:endParaRPr lang="en-US" sz="1600" b="1" u="sng" kern="1200" dirty="0">
            <a:solidFill>
              <a:schemeClr val="bg1"/>
            </a:solidFill>
            <a:latin typeface="Times New Roman" panose="02020603050405020304" pitchFamily="18" charset="0"/>
            <a:cs typeface="Times New Roman" panose="02020603050405020304" pitchFamily="18" charset="0"/>
          </a:endParaRPr>
        </a:p>
      </dsp:txBody>
      <dsp:txXfrm>
        <a:off x="1365516" y="2549800"/>
        <a:ext cx="6546411" cy="1016006"/>
      </dsp:txXfrm>
    </dsp:sp>
    <dsp:sp modelId="{10D715D6-E643-4CFA-BBFD-03FB0D37304F}">
      <dsp:nvSpPr>
        <dsp:cNvPr id="0" name=""/>
        <dsp:cNvSpPr/>
      </dsp:nvSpPr>
      <dsp:spPr>
        <a:xfrm>
          <a:off x="7317158" y="818412"/>
          <a:ext cx="701496" cy="701496"/>
        </a:xfrm>
        <a:prstGeom prst="downArrow">
          <a:avLst>
            <a:gd name="adj1" fmla="val 55000"/>
            <a:gd name="adj2" fmla="val 45000"/>
          </a:avLst>
        </a:prstGeom>
        <a:solidFill>
          <a:schemeClr val="lt1">
            <a:alpha val="90000"/>
            <a:tint val="40000"/>
            <a:hueOff val="0"/>
            <a:satOff val="0"/>
            <a:lumOff val="0"/>
            <a:alphaOff val="0"/>
          </a:schemeClr>
        </a:solidFill>
        <a:ln w="12700" cap="rnd" cmpd="sng" algn="ctr">
          <a:solidFill>
            <a:schemeClr val="dk2">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US" sz="3300" kern="1200"/>
        </a:p>
      </dsp:txBody>
      <dsp:txXfrm>
        <a:off x="7474995" y="818412"/>
        <a:ext cx="385822" cy="527876"/>
      </dsp:txXfrm>
    </dsp:sp>
    <dsp:sp modelId="{F953BE7A-FA01-42C0-AFDD-BD9CA3708229}">
      <dsp:nvSpPr>
        <dsp:cNvPr id="0" name=""/>
        <dsp:cNvSpPr/>
      </dsp:nvSpPr>
      <dsp:spPr>
        <a:xfrm>
          <a:off x="8024686" y="2070312"/>
          <a:ext cx="701496" cy="701496"/>
        </a:xfrm>
        <a:prstGeom prst="downArrow">
          <a:avLst>
            <a:gd name="adj1" fmla="val 55000"/>
            <a:gd name="adj2" fmla="val 45000"/>
          </a:avLst>
        </a:prstGeom>
        <a:solidFill>
          <a:schemeClr val="lt1">
            <a:alpha val="90000"/>
            <a:tint val="40000"/>
            <a:hueOff val="0"/>
            <a:satOff val="0"/>
            <a:lumOff val="0"/>
            <a:alphaOff val="0"/>
          </a:schemeClr>
        </a:solidFill>
        <a:ln w="12700" cap="rnd" cmpd="sng" algn="ctr">
          <a:solidFill>
            <a:schemeClr val="dk2">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US" sz="3300" kern="1200"/>
        </a:p>
      </dsp:txBody>
      <dsp:txXfrm>
        <a:off x="8182523" y="2070312"/>
        <a:ext cx="385822" cy="5278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83E2BA-8637-49EE-BA42-D385906F12C3}">
      <dsp:nvSpPr>
        <dsp:cNvPr id="0" name=""/>
        <dsp:cNvSpPr/>
      </dsp:nvSpPr>
      <dsp:spPr>
        <a:xfrm>
          <a:off x="0" y="1466"/>
          <a:ext cx="9696260" cy="3878504"/>
        </a:xfrm>
        <a:prstGeom prst="leftRightRibb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37295F-552C-4B09-B13E-C76ADAF311CD}">
      <dsp:nvSpPr>
        <dsp:cNvPr id="0" name=""/>
        <dsp:cNvSpPr/>
      </dsp:nvSpPr>
      <dsp:spPr>
        <a:xfrm>
          <a:off x="1163551" y="680204"/>
          <a:ext cx="3199765" cy="190046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10236" rIns="0" bIns="118110" numCol="1" spcCol="1270" anchor="ctr" anchorCtr="0">
          <a:noAutofit/>
        </a:bodyPr>
        <a:lstStyle/>
        <a:p>
          <a:pPr lvl="0" algn="ctr" defTabSz="1377950">
            <a:lnSpc>
              <a:spcPct val="90000"/>
            </a:lnSpc>
            <a:spcBef>
              <a:spcPct val="0"/>
            </a:spcBef>
            <a:spcAft>
              <a:spcPct val="35000"/>
            </a:spcAft>
          </a:pPr>
          <a:r>
            <a:rPr lang="en-US" sz="3100" kern="1200" dirty="0" smtClean="0"/>
            <a:t>From a strategy to promote social distancing.</a:t>
          </a:r>
          <a:endParaRPr lang="en-US" sz="3100" kern="1200" dirty="0"/>
        </a:p>
      </dsp:txBody>
      <dsp:txXfrm>
        <a:off x="1163551" y="680204"/>
        <a:ext cx="3199765" cy="1900466"/>
      </dsp:txXfrm>
    </dsp:sp>
    <dsp:sp modelId="{1EEB8908-C8D2-4F24-B769-35ED0F9A0380}">
      <dsp:nvSpPr>
        <dsp:cNvPr id="0" name=""/>
        <dsp:cNvSpPr/>
      </dsp:nvSpPr>
      <dsp:spPr>
        <a:xfrm>
          <a:off x="4848130" y="1300765"/>
          <a:ext cx="3781541" cy="190046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10236" rIns="0" bIns="118110" numCol="1" spcCol="1270" anchor="ctr" anchorCtr="0">
          <a:noAutofit/>
        </a:bodyPr>
        <a:lstStyle/>
        <a:p>
          <a:pPr lvl="0" algn="ctr" defTabSz="1377950">
            <a:lnSpc>
              <a:spcPct val="90000"/>
            </a:lnSpc>
            <a:spcBef>
              <a:spcPct val="0"/>
            </a:spcBef>
            <a:spcAft>
              <a:spcPct val="35000"/>
            </a:spcAft>
          </a:pPr>
          <a:r>
            <a:rPr lang="en-US" sz="3100" kern="1200" dirty="0" smtClean="0"/>
            <a:t>A means to deal against government policies (Breaking Quarantine).</a:t>
          </a:r>
          <a:endParaRPr lang="en-US" sz="3100" kern="1200" dirty="0"/>
        </a:p>
      </dsp:txBody>
      <dsp:txXfrm>
        <a:off x="4848130" y="1300765"/>
        <a:ext cx="3781541" cy="19004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2D587B-C30C-41E4-9AD0-0F4F742D3D78}">
      <dsp:nvSpPr>
        <dsp:cNvPr id="0" name=""/>
        <dsp:cNvSpPr/>
      </dsp:nvSpPr>
      <dsp:spPr>
        <a:xfrm>
          <a:off x="6394741" y="3290376"/>
          <a:ext cx="472457" cy="450130"/>
        </a:xfrm>
        <a:custGeom>
          <a:avLst/>
          <a:gdLst/>
          <a:ahLst/>
          <a:cxnLst/>
          <a:rect l="0" t="0" r="0" b="0"/>
          <a:pathLst>
            <a:path>
              <a:moveTo>
                <a:pt x="0" y="0"/>
              </a:moveTo>
              <a:lnTo>
                <a:pt x="236228" y="0"/>
              </a:lnTo>
              <a:lnTo>
                <a:pt x="236228" y="450130"/>
              </a:lnTo>
              <a:lnTo>
                <a:pt x="472457" y="450130"/>
              </a:lnTo>
            </a:path>
          </a:pathLst>
        </a:custGeom>
        <a:noFill/>
        <a:ln w="19050" cap="rnd" cmpd="sng" algn="ctr">
          <a:solidFill>
            <a:schemeClr val="accent3">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0" kern="1200">
            <a:latin typeface="Times New Roman" panose="02020603050405020304" pitchFamily="18" charset="0"/>
            <a:cs typeface="Times New Roman" panose="02020603050405020304" pitchFamily="18" charset="0"/>
          </a:endParaRPr>
        </a:p>
      </dsp:txBody>
      <dsp:txXfrm>
        <a:off x="6614656" y="3499127"/>
        <a:ext cx="32627" cy="32627"/>
      </dsp:txXfrm>
    </dsp:sp>
    <dsp:sp modelId="{19C7DB0A-76C1-41BD-B8E2-57170C16D834}">
      <dsp:nvSpPr>
        <dsp:cNvPr id="0" name=""/>
        <dsp:cNvSpPr/>
      </dsp:nvSpPr>
      <dsp:spPr>
        <a:xfrm>
          <a:off x="6394741" y="2840245"/>
          <a:ext cx="472457" cy="450130"/>
        </a:xfrm>
        <a:custGeom>
          <a:avLst/>
          <a:gdLst/>
          <a:ahLst/>
          <a:cxnLst/>
          <a:rect l="0" t="0" r="0" b="0"/>
          <a:pathLst>
            <a:path>
              <a:moveTo>
                <a:pt x="0" y="450130"/>
              </a:moveTo>
              <a:lnTo>
                <a:pt x="236228" y="450130"/>
              </a:lnTo>
              <a:lnTo>
                <a:pt x="236228" y="0"/>
              </a:lnTo>
              <a:lnTo>
                <a:pt x="472457" y="0"/>
              </a:lnTo>
            </a:path>
          </a:pathLst>
        </a:custGeom>
        <a:noFill/>
        <a:ln w="19050" cap="rnd" cmpd="sng" algn="ctr">
          <a:solidFill>
            <a:schemeClr val="accent3">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0" kern="1200">
            <a:latin typeface="Times New Roman" panose="02020603050405020304" pitchFamily="18" charset="0"/>
            <a:cs typeface="Times New Roman" panose="02020603050405020304" pitchFamily="18" charset="0"/>
          </a:endParaRPr>
        </a:p>
      </dsp:txBody>
      <dsp:txXfrm>
        <a:off x="6614656" y="3048996"/>
        <a:ext cx="32627" cy="32627"/>
      </dsp:txXfrm>
    </dsp:sp>
    <dsp:sp modelId="{D4EE119E-1432-4EB8-ACF5-64BCE6147993}">
      <dsp:nvSpPr>
        <dsp:cNvPr id="0" name=""/>
        <dsp:cNvSpPr/>
      </dsp:nvSpPr>
      <dsp:spPr>
        <a:xfrm>
          <a:off x="3559999" y="2390115"/>
          <a:ext cx="472457" cy="900261"/>
        </a:xfrm>
        <a:custGeom>
          <a:avLst/>
          <a:gdLst/>
          <a:ahLst/>
          <a:cxnLst/>
          <a:rect l="0" t="0" r="0" b="0"/>
          <a:pathLst>
            <a:path>
              <a:moveTo>
                <a:pt x="0" y="0"/>
              </a:moveTo>
              <a:lnTo>
                <a:pt x="236228" y="0"/>
              </a:lnTo>
              <a:lnTo>
                <a:pt x="236228" y="900261"/>
              </a:lnTo>
              <a:lnTo>
                <a:pt x="472457" y="900261"/>
              </a:lnTo>
            </a:path>
          </a:pathLst>
        </a:custGeom>
        <a:noFill/>
        <a:ln w="19050" cap="rnd" cmpd="sng" algn="ctr">
          <a:solidFill>
            <a:schemeClr val="accent3">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0" kern="1200">
            <a:latin typeface="Times New Roman" panose="02020603050405020304" pitchFamily="18" charset="0"/>
            <a:cs typeface="Times New Roman" panose="02020603050405020304" pitchFamily="18" charset="0"/>
          </a:endParaRPr>
        </a:p>
      </dsp:txBody>
      <dsp:txXfrm>
        <a:off x="3770810" y="2814827"/>
        <a:ext cx="50835" cy="50835"/>
      </dsp:txXfrm>
    </dsp:sp>
    <dsp:sp modelId="{F83145E6-8ED1-46D3-A5DA-5513E0AE27DA}">
      <dsp:nvSpPr>
        <dsp:cNvPr id="0" name=""/>
        <dsp:cNvSpPr/>
      </dsp:nvSpPr>
      <dsp:spPr>
        <a:xfrm>
          <a:off x="6394741" y="1489853"/>
          <a:ext cx="472457" cy="450130"/>
        </a:xfrm>
        <a:custGeom>
          <a:avLst/>
          <a:gdLst/>
          <a:ahLst/>
          <a:cxnLst/>
          <a:rect l="0" t="0" r="0" b="0"/>
          <a:pathLst>
            <a:path>
              <a:moveTo>
                <a:pt x="0" y="0"/>
              </a:moveTo>
              <a:lnTo>
                <a:pt x="236228" y="0"/>
              </a:lnTo>
              <a:lnTo>
                <a:pt x="236228" y="450130"/>
              </a:lnTo>
              <a:lnTo>
                <a:pt x="472457" y="450130"/>
              </a:lnTo>
            </a:path>
          </a:pathLst>
        </a:custGeom>
        <a:noFill/>
        <a:ln w="19050" cap="rnd" cmpd="sng" algn="ctr">
          <a:solidFill>
            <a:schemeClr val="accent3">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0" kern="1200">
            <a:latin typeface="Times New Roman" panose="02020603050405020304" pitchFamily="18" charset="0"/>
            <a:cs typeface="Times New Roman" panose="02020603050405020304" pitchFamily="18" charset="0"/>
          </a:endParaRPr>
        </a:p>
      </dsp:txBody>
      <dsp:txXfrm>
        <a:off x="6614656" y="1698605"/>
        <a:ext cx="32627" cy="32627"/>
      </dsp:txXfrm>
    </dsp:sp>
    <dsp:sp modelId="{FA871E2A-E2CF-4EE0-B711-E3275283DFB5}">
      <dsp:nvSpPr>
        <dsp:cNvPr id="0" name=""/>
        <dsp:cNvSpPr/>
      </dsp:nvSpPr>
      <dsp:spPr>
        <a:xfrm>
          <a:off x="6394741" y="1039723"/>
          <a:ext cx="472457" cy="450130"/>
        </a:xfrm>
        <a:custGeom>
          <a:avLst/>
          <a:gdLst/>
          <a:ahLst/>
          <a:cxnLst/>
          <a:rect l="0" t="0" r="0" b="0"/>
          <a:pathLst>
            <a:path>
              <a:moveTo>
                <a:pt x="0" y="450130"/>
              </a:moveTo>
              <a:lnTo>
                <a:pt x="236228" y="450130"/>
              </a:lnTo>
              <a:lnTo>
                <a:pt x="236228" y="0"/>
              </a:lnTo>
              <a:lnTo>
                <a:pt x="472457" y="0"/>
              </a:lnTo>
            </a:path>
          </a:pathLst>
        </a:custGeom>
        <a:noFill/>
        <a:ln w="19050" cap="rnd" cmpd="sng" algn="ctr">
          <a:solidFill>
            <a:schemeClr val="accent3">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0" kern="1200">
            <a:latin typeface="Times New Roman" panose="02020603050405020304" pitchFamily="18" charset="0"/>
            <a:cs typeface="Times New Roman" panose="02020603050405020304" pitchFamily="18" charset="0"/>
          </a:endParaRPr>
        </a:p>
      </dsp:txBody>
      <dsp:txXfrm>
        <a:off x="6614656" y="1248474"/>
        <a:ext cx="32627" cy="32627"/>
      </dsp:txXfrm>
    </dsp:sp>
    <dsp:sp modelId="{5B7FF040-BAF5-4EF2-8766-A980ABF20A33}">
      <dsp:nvSpPr>
        <dsp:cNvPr id="0" name=""/>
        <dsp:cNvSpPr/>
      </dsp:nvSpPr>
      <dsp:spPr>
        <a:xfrm>
          <a:off x="3559999" y="1489853"/>
          <a:ext cx="472457" cy="900261"/>
        </a:xfrm>
        <a:custGeom>
          <a:avLst/>
          <a:gdLst/>
          <a:ahLst/>
          <a:cxnLst/>
          <a:rect l="0" t="0" r="0" b="0"/>
          <a:pathLst>
            <a:path>
              <a:moveTo>
                <a:pt x="0" y="900261"/>
              </a:moveTo>
              <a:lnTo>
                <a:pt x="236228" y="900261"/>
              </a:lnTo>
              <a:lnTo>
                <a:pt x="236228" y="0"/>
              </a:lnTo>
              <a:lnTo>
                <a:pt x="472457" y="0"/>
              </a:lnTo>
            </a:path>
          </a:pathLst>
        </a:custGeom>
        <a:noFill/>
        <a:ln w="19050" cap="rnd" cmpd="sng" algn="ctr">
          <a:solidFill>
            <a:schemeClr val="accent3">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0" kern="1200">
            <a:latin typeface="Times New Roman" panose="02020603050405020304" pitchFamily="18" charset="0"/>
            <a:cs typeface="Times New Roman" panose="02020603050405020304" pitchFamily="18" charset="0"/>
          </a:endParaRPr>
        </a:p>
      </dsp:txBody>
      <dsp:txXfrm>
        <a:off x="3770810" y="1914566"/>
        <a:ext cx="50835" cy="50835"/>
      </dsp:txXfrm>
    </dsp:sp>
    <dsp:sp modelId="{5B7BBB0D-0044-4E84-B5F1-A325D2CEFCA6}">
      <dsp:nvSpPr>
        <dsp:cNvPr id="0" name=""/>
        <dsp:cNvSpPr/>
      </dsp:nvSpPr>
      <dsp:spPr>
        <a:xfrm>
          <a:off x="725257" y="2344395"/>
          <a:ext cx="472457" cy="91440"/>
        </a:xfrm>
        <a:custGeom>
          <a:avLst/>
          <a:gdLst/>
          <a:ahLst/>
          <a:cxnLst/>
          <a:rect l="0" t="0" r="0" b="0"/>
          <a:pathLst>
            <a:path>
              <a:moveTo>
                <a:pt x="0" y="45720"/>
              </a:moveTo>
              <a:lnTo>
                <a:pt x="472457" y="45720"/>
              </a:lnTo>
            </a:path>
          </a:pathLst>
        </a:custGeom>
        <a:noFill/>
        <a:ln w="19050" cap="rnd" cmpd="sng" algn="ctr">
          <a:solidFill>
            <a:schemeClr val="accent3">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0" kern="1200">
            <a:latin typeface="Times New Roman" panose="02020603050405020304" pitchFamily="18" charset="0"/>
            <a:cs typeface="Times New Roman" panose="02020603050405020304" pitchFamily="18" charset="0"/>
          </a:endParaRPr>
        </a:p>
      </dsp:txBody>
      <dsp:txXfrm>
        <a:off x="949674" y="2378303"/>
        <a:ext cx="23622" cy="23622"/>
      </dsp:txXfrm>
    </dsp:sp>
    <dsp:sp modelId="{990E6E22-AEE5-4A3A-81BE-8157DEB4AAC1}">
      <dsp:nvSpPr>
        <dsp:cNvPr id="0" name=""/>
        <dsp:cNvSpPr/>
      </dsp:nvSpPr>
      <dsp:spPr>
        <a:xfrm rot="16200000">
          <a:off x="-1530133" y="2030010"/>
          <a:ext cx="3790573" cy="720208"/>
        </a:xfrm>
        <a:prstGeom prst="rect">
          <a:avLst/>
        </a:prstGeom>
        <a:gradFill rotWithShape="0">
          <a:gsLst>
            <a:gs pos="0">
              <a:schemeClr val="accent3">
                <a:shade val="80000"/>
                <a:hueOff val="0"/>
                <a:satOff val="0"/>
                <a:lumOff val="0"/>
                <a:alphaOff val="0"/>
                <a:tint val="65000"/>
                <a:lumMod val="110000"/>
              </a:schemeClr>
            </a:gs>
            <a:gs pos="88000">
              <a:schemeClr val="accent3">
                <a:shade val="80000"/>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b="0" kern="1200" dirty="0">
              <a:latin typeface="Times New Roman" panose="02020603050405020304" pitchFamily="18" charset="0"/>
              <a:cs typeface="Times New Roman" panose="02020603050405020304" pitchFamily="18" charset="0"/>
            </a:rPr>
            <a:t>Foundations of Social Stability in Islam</a:t>
          </a:r>
          <a:endParaRPr lang="en-US" sz="2600" b="0" kern="1200" dirty="0"/>
        </a:p>
      </dsp:txBody>
      <dsp:txXfrm>
        <a:off x="-1530133" y="2030010"/>
        <a:ext cx="3790573" cy="720208"/>
      </dsp:txXfrm>
    </dsp:sp>
    <dsp:sp modelId="{A24A2AB1-0F6E-4071-B00A-36C189259525}">
      <dsp:nvSpPr>
        <dsp:cNvPr id="0" name=""/>
        <dsp:cNvSpPr/>
      </dsp:nvSpPr>
      <dsp:spPr>
        <a:xfrm>
          <a:off x="1197714" y="2030010"/>
          <a:ext cx="2362285" cy="720208"/>
        </a:xfrm>
        <a:prstGeom prst="rect">
          <a:avLst/>
        </a:prstGeom>
        <a:gradFill rotWithShape="0">
          <a:gsLst>
            <a:gs pos="0">
              <a:schemeClr val="accent3">
                <a:tint val="99000"/>
                <a:hueOff val="0"/>
                <a:satOff val="0"/>
                <a:lumOff val="0"/>
                <a:alphaOff val="0"/>
                <a:tint val="65000"/>
                <a:lumMod val="110000"/>
              </a:schemeClr>
            </a:gs>
            <a:gs pos="88000">
              <a:schemeClr val="accent3">
                <a:tint val="99000"/>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b="1" kern="1200">
              <a:latin typeface="Times New Roman" panose="02020603050405020304" pitchFamily="18" charset="0"/>
              <a:cs typeface="Times New Roman" panose="02020603050405020304" pitchFamily="18" charset="0"/>
            </a:rPr>
            <a:t>Digital Services</a:t>
          </a:r>
        </a:p>
      </dsp:txBody>
      <dsp:txXfrm>
        <a:off x="1197714" y="2030010"/>
        <a:ext cx="2362285" cy="720208"/>
      </dsp:txXfrm>
    </dsp:sp>
    <dsp:sp modelId="{2DEE18F1-EBB2-468A-B2C7-9D53F3D3BE9C}">
      <dsp:nvSpPr>
        <dsp:cNvPr id="0" name=""/>
        <dsp:cNvSpPr/>
      </dsp:nvSpPr>
      <dsp:spPr>
        <a:xfrm>
          <a:off x="4032456" y="1129749"/>
          <a:ext cx="2362285" cy="720208"/>
        </a:xfrm>
        <a:prstGeom prst="rect">
          <a:avLst/>
        </a:prstGeom>
        <a:gradFill rotWithShape="0">
          <a:gsLst>
            <a:gs pos="0">
              <a:schemeClr val="accent3">
                <a:tint val="80000"/>
                <a:hueOff val="0"/>
                <a:satOff val="0"/>
                <a:lumOff val="0"/>
                <a:alphaOff val="0"/>
                <a:tint val="65000"/>
                <a:lumMod val="110000"/>
              </a:schemeClr>
            </a:gs>
            <a:gs pos="88000">
              <a:schemeClr val="accent3">
                <a:tint val="80000"/>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b="1" kern="1200" dirty="0">
              <a:latin typeface="Times New Roman" panose="02020603050405020304" pitchFamily="18" charset="0"/>
              <a:cs typeface="Times New Roman" panose="02020603050405020304" pitchFamily="18" charset="0"/>
            </a:rPr>
            <a:t>The Faith and </a:t>
          </a:r>
          <a:r>
            <a:rPr lang="en-US" sz="1700" b="1" kern="1200" dirty="0" smtClean="0">
              <a:latin typeface="Times New Roman" panose="02020603050405020304" pitchFamily="18" charset="0"/>
              <a:cs typeface="Times New Roman" panose="02020603050405020304" pitchFamily="18" charset="0"/>
            </a:rPr>
            <a:t>Knowledge </a:t>
          </a:r>
          <a:endParaRPr lang="en-US" sz="1700" b="1" kern="1200" dirty="0">
            <a:latin typeface="Times New Roman" panose="02020603050405020304" pitchFamily="18" charset="0"/>
            <a:cs typeface="Times New Roman" panose="02020603050405020304" pitchFamily="18" charset="0"/>
          </a:endParaRPr>
        </a:p>
      </dsp:txBody>
      <dsp:txXfrm>
        <a:off x="4032456" y="1129749"/>
        <a:ext cx="2362285" cy="720208"/>
      </dsp:txXfrm>
    </dsp:sp>
    <dsp:sp modelId="{0038C7A2-89A3-4013-A66C-41747A29C8CB}">
      <dsp:nvSpPr>
        <dsp:cNvPr id="0" name=""/>
        <dsp:cNvSpPr/>
      </dsp:nvSpPr>
      <dsp:spPr>
        <a:xfrm>
          <a:off x="6867199" y="679618"/>
          <a:ext cx="2362285" cy="720208"/>
        </a:xfrm>
        <a:prstGeom prst="rect">
          <a:avLst/>
        </a:prstGeom>
        <a:gradFill rotWithShape="0">
          <a:gsLst>
            <a:gs pos="0">
              <a:schemeClr val="accent3">
                <a:tint val="70000"/>
                <a:hueOff val="0"/>
                <a:satOff val="0"/>
                <a:lumOff val="0"/>
                <a:alphaOff val="0"/>
                <a:tint val="65000"/>
                <a:lumMod val="110000"/>
              </a:schemeClr>
            </a:gs>
            <a:gs pos="88000">
              <a:schemeClr val="accent3">
                <a:tint val="70000"/>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b="0" kern="1200">
              <a:latin typeface="Times New Roman" panose="02020603050405020304" pitchFamily="18" charset="0"/>
              <a:cs typeface="Times New Roman" panose="02020603050405020304" pitchFamily="18" charset="0"/>
            </a:rPr>
            <a:t>Morals and Actions </a:t>
          </a:r>
        </a:p>
      </dsp:txBody>
      <dsp:txXfrm>
        <a:off x="6867199" y="679618"/>
        <a:ext cx="2362285" cy="720208"/>
      </dsp:txXfrm>
    </dsp:sp>
    <dsp:sp modelId="{9400B177-79AC-43B3-A14E-771ECA15BD87}">
      <dsp:nvSpPr>
        <dsp:cNvPr id="0" name=""/>
        <dsp:cNvSpPr/>
      </dsp:nvSpPr>
      <dsp:spPr>
        <a:xfrm>
          <a:off x="6867199" y="1579880"/>
          <a:ext cx="2362285" cy="720208"/>
        </a:xfrm>
        <a:prstGeom prst="rect">
          <a:avLst/>
        </a:prstGeom>
        <a:gradFill rotWithShape="0">
          <a:gsLst>
            <a:gs pos="0">
              <a:schemeClr val="accent3">
                <a:tint val="70000"/>
                <a:hueOff val="0"/>
                <a:satOff val="0"/>
                <a:lumOff val="0"/>
                <a:alphaOff val="0"/>
                <a:tint val="65000"/>
                <a:lumMod val="110000"/>
              </a:schemeClr>
            </a:gs>
            <a:gs pos="88000">
              <a:schemeClr val="accent3">
                <a:tint val="70000"/>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b="0" kern="1200">
              <a:latin typeface="Times New Roman" panose="02020603050405020304" pitchFamily="18" charset="0"/>
              <a:cs typeface="Times New Roman" panose="02020603050405020304" pitchFamily="18" charset="0"/>
            </a:rPr>
            <a:t>Justice and Non-Discrimination</a:t>
          </a:r>
        </a:p>
      </dsp:txBody>
      <dsp:txXfrm>
        <a:off x="6867199" y="1579880"/>
        <a:ext cx="2362285" cy="720208"/>
      </dsp:txXfrm>
    </dsp:sp>
    <dsp:sp modelId="{B6352450-0809-4353-B0A4-C8852C2681E7}">
      <dsp:nvSpPr>
        <dsp:cNvPr id="0" name=""/>
        <dsp:cNvSpPr/>
      </dsp:nvSpPr>
      <dsp:spPr>
        <a:xfrm>
          <a:off x="4032456" y="2930271"/>
          <a:ext cx="2362285" cy="720208"/>
        </a:xfrm>
        <a:prstGeom prst="rect">
          <a:avLst/>
        </a:prstGeom>
        <a:gradFill rotWithShape="0">
          <a:gsLst>
            <a:gs pos="0">
              <a:schemeClr val="accent3">
                <a:tint val="80000"/>
                <a:hueOff val="0"/>
                <a:satOff val="0"/>
                <a:lumOff val="0"/>
                <a:alphaOff val="0"/>
                <a:tint val="65000"/>
                <a:lumMod val="110000"/>
              </a:schemeClr>
            </a:gs>
            <a:gs pos="88000">
              <a:schemeClr val="accent3">
                <a:tint val="80000"/>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b="1" kern="1200" dirty="0">
              <a:latin typeface="Times New Roman" panose="02020603050405020304" pitchFamily="18" charset="0"/>
              <a:cs typeface="Times New Roman" panose="02020603050405020304" pitchFamily="18" charset="0"/>
            </a:rPr>
            <a:t>Material</a:t>
          </a:r>
          <a:r>
            <a:rPr lang="en-US" sz="1700" b="0" kern="1200" dirty="0">
              <a:latin typeface="Times New Roman" panose="02020603050405020304" pitchFamily="18" charset="0"/>
              <a:cs typeface="Times New Roman" panose="02020603050405020304" pitchFamily="18" charset="0"/>
            </a:rPr>
            <a:t> </a:t>
          </a:r>
          <a:r>
            <a:rPr lang="en-US" sz="1700" b="1" kern="1200" dirty="0">
              <a:latin typeface="Times New Roman" panose="02020603050405020304" pitchFamily="18" charset="0"/>
              <a:cs typeface="Times New Roman" panose="02020603050405020304" pitchFamily="18" charset="0"/>
            </a:rPr>
            <a:t>Foundation</a:t>
          </a:r>
        </a:p>
      </dsp:txBody>
      <dsp:txXfrm>
        <a:off x="4032456" y="2930271"/>
        <a:ext cx="2362285" cy="720208"/>
      </dsp:txXfrm>
    </dsp:sp>
    <dsp:sp modelId="{29DDDBD4-859A-492B-A3F7-9275197D6465}">
      <dsp:nvSpPr>
        <dsp:cNvPr id="0" name=""/>
        <dsp:cNvSpPr/>
      </dsp:nvSpPr>
      <dsp:spPr>
        <a:xfrm>
          <a:off x="6867199" y="2480141"/>
          <a:ext cx="2362285" cy="720208"/>
        </a:xfrm>
        <a:prstGeom prst="rect">
          <a:avLst/>
        </a:prstGeom>
        <a:gradFill rotWithShape="0">
          <a:gsLst>
            <a:gs pos="0">
              <a:schemeClr val="accent3">
                <a:tint val="70000"/>
                <a:hueOff val="0"/>
                <a:satOff val="0"/>
                <a:lumOff val="0"/>
                <a:alphaOff val="0"/>
                <a:tint val="65000"/>
                <a:lumMod val="110000"/>
              </a:schemeClr>
            </a:gs>
            <a:gs pos="88000">
              <a:schemeClr val="accent3">
                <a:tint val="70000"/>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b="0" kern="1200">
              <a:latin typeface="Times New Roman" panose="02020603050405020304" pitchFamily="18" charset="0"/>
              <a:cs typeface="Times New Roman" panose="02020603050405020304" pitchFamily="18" charset="0"/>
            </a:rPr>
            <a:t>Obligatory and non-Obligatory Expenses</a:t>
          </a:r>
        </a:p>
      </dsp:txBody>
      <dsp:txXfrm>
        <a:off x="6867199" y="2480141"/>
        <a:ext cx="2362285" cy="720208"/>
      </dsp:txXfrm>
    </dsp:sp>
    <dsp:sp modelId="{9C808CEC-ECEE-48C3-B80C-40D871603D40}">
      <dsp:nvSpPr>
        <dsp:cNvPr id="0" name=""/>
        <dsp:cNvSpPr/>
      </dsp:nvSpPr>
      <dsp:spPr>
        <a:xfrm>
          <a:off x="6867199" y="3380402"/>
          <a:ext cx="2362285" cy="720208"/>
        </a:xfrm>
        <a:prstGeom prst="rect">
          <a:avLst/>
        </a:prstGeom>
        <a:gradFill rotWithShape="0">
          <a:gsLst>
            <a:gs pos="0">
              <a:schemeClr val="accent3">
                <a:tint val="70000"/>
                <a:hueOff val="0"/>
                <a:satOff val="0"/>
                <a:lumOff val="0"/>
                <a:alphaOff val="0"/>
                <a:tint val="65000"/>
                <a:lumMod val="110000"/>
              </a:schemeClr>
            </a:gs>
            <a:gs pos="88000">
              <a:schemeClr val="accent3">
                <a:tint val="70000"/>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b="0" kern="1200">
              <a:latin typeface="Times New Roman" panose="02020603050405020304" pitchFamily="18" charset="0"/>
              <a:cs typeface="Times New Roman" panose="02020603050405020304" pitchFamily="18" charset="0"/>
            </a:rPr>
            <a:t>Protecting the Weak People among Community</a:t>
          </a:r>
        </a:p>
      </dsp:txBody>
      <dsp:txXfrm>
        <a:off x="6867199" y="3380402"/>
        <a:ext cx="2362285" cy="72020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11/17/2021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5224" y="1167898"/>
            <a:ext cx="8926717" cy="1457608"/>
          </a:xfrm>
        </p:spPr>
        <p:txBody>
          <a:bodyPr/>
          <a:lstStyle/>
          <a:p>
            <a:pPr algn="ctr" rtl="1"/>
            <a:r>
              <a:rPr lang="en-US" sz="3600" b="1" dirty="0">
                <a:latin typeface="Times New Roman" panose="02020603050405020304" pitchFamily="18" charset="0"/>
                <a:cs typeface="Times New Roman" panose="02020603050405020304" pitchFamily="18" charset="0"/>
              </a:rPr>
              <a:t>International Conference on Islamic Studies </a:t>
            </a: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and </a:t>
            </a:r>
            <a:r>
              <a:rPr lang="en-US" sz="3600" b="1" dirty="0">
                <a:latin typeface="Times New Roman" panose="02020603050405020304" pitchFamily="18" charset="0"/>
                <a:cs typeface="Times New Roman" panose="02020603050405020304" pitchFamily="18" charset="0"/>
              </a:rPr>
              <a:t>Social Sciences (ICONISSS) </a:t>
            </a:r>
            <a:r>
              <a:rPr lang="en-US" sz="3600" b="1" dirty="0" smtClean="0">
                <a:latin typeface="Times New Roman" panose="02020603050405020304" pitchFamily="18" charset="0"/>
                <a:cs typeface="Times New Roman" panose="02020603050405020304" pitchFamily="18" charset="0"/>
              </a:rPr>
              <a:t>2021</a:t>
            </a:r>
            <a:r>
              <a:rPr lang="en-US" sz="3200" b="1" dirty="0" smtClean="0">
                <a:latin typeface="Times New Roman" panose="02020603050405020304" pitchFamily="18" charset="0"/>
                <a:cs typeface="Times New Roman" panose="02020603050405020304" pitchFamily="18" charset="0"/>
              </a:rPr>
              <a:t/>
            </a:r>
            <a:br>
              <a:rPr lang="en-US" sz="3200" b="1" dirty="0" smtClean="0">
                <a:latin typeface="Times New Roman" panose="02020603050405020304" pitchFamily="18" charset="0"/>
                <a:cs typeface="Times New Roman" panose="02020603050405020304" pitchFamily="18" charset="0"/>
              </a:rPr>
            </a:br>
            <a:endParaRPr lang="en-US" sz="3200" b="1" dirty="0"/>
          </a:p>
        </p:txBody>
      </p:sp>
      <p:sp>
        <p:nvSpPr>
          <p:cNvPr id="4" name="Subtitle 3"/>
          <p:cNvSpPr>
            <a:spLocks noGrp="1"/>
          </p:cNvSpPr>
          <p:nvPr>
            <p:ph type="subTitle" idx="1"/>
          </p:nvPr>
        </p:nvSpPr>
        <p:spPr>
          <a:xfrm>
            <a:off x="1507067" y="2806575"/>
            <a:ext cx="7766936" cy="3032910"/>
          </a:xfrm>
        </p:spPr>
        <p:txBody>
          <a:bodyPr>
            <a:normAutofit/>
          </a:bodyPr>
          <a:lstStyle/>
          <a:p>
            <a:pPr algn="ctr"/>
            <a:r>
              <a:rPr lang="en-US" sz="3200" b="1" i="1" dirty="0" smtClean="0">
                <a:solidFill>
                  <a:schemeClr val="accent6">
                    <a:lumMod val="60000"/>
                    <a:lumOff val="40000"/>
                  </a:schemeClr>
                </a:solidFill>
                <a:latin typeface="Times New Roman" panose="02020603050405020304" pitchFamily="18" charset="0"/>
                <a:cs typeface="Times New Roman" panose="02020603050405020304" pitchFamily="18" charset="0"/>
              </a:rPr>
              <a:t>Fakultas Ilmu Agama Islam</a:t>
            </a:r>
          </a:p>
          <a:p>
            <a:pPr algn="ctr"/>
            <a:r>
              <a:rPr lang="en-US" sz="3200" b="1" i="1" dirty="0" smtClean="0">
                <a:solidFill>
                  <a:schemeClr val="accent6">
                    <a:lumMod val="60000"/>
                    <a:lumOff val="40000"/>
                  </a:schemeClr>
                </a:solidFill>
                <a:latin typeface="Times New Roman" panose="02020603050405020304" pitchFamily="18" charset="0"/>
                <a:cs typeface="Times New Roman" panose="02020603050405020304" pitchFamily="18" charset="0"/>
              </a:rPr>
              <a:t>Universitas Islam Indonesia</a:t>
            </a:r>
          </a:p>
          <a:p>
            <a:pPr algn="ctr"/>
            <a:endParaRPr lang="en-US" sz="3200" b="1" i="1" dirty="0">
              <a:solidFill>
                <a:schemeClr val="accent6">
                  <a:lumMod val="60000"/>
                  <a:lumOff val="40000"/>
                </a:schemeClr>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2519" y="4110367"/>
            <a:ext cx="1390463" cy="1390463"/>
          </a:xfrm>
          <a:prstGeom prst="rect">
            <a:avLst/>
          </a:prstGeom>
        </p:spPr>
      </p:pic>
    </p:spTree>
    <p:extLst>
      <p:ext uri="{BB962C8B-B14F-4D97-AF65-F5344CB8AC3E}">
        <p14:creationId xmlns:p14="http://schemas.microsoft.com/office/powerpoint/2010/main" val="3273266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085" y="609600"/>
            <a:ext cx="9524245" cy="974756"/>
          </a:xfrm>
        </p:spPr>
        <p:txBody>
          <a:bodyPr>
            <a:normAutofit fontScale="90000"/>
          </a:bodyPr>
          <a:lstStyle/>
          <a:p>
            <a:r>
              <a:rPr lang="en-US" b="1" i="1" dirty="0" smtClean="0"/>
              <a:t>3) Social </a:t>
            </a:r>
            <a:r>
              <a:rPr lang="en-US" b="1" i="1" dirty="0"/>
              <a:t>Trust and </a:t>
            </a:r>
            <a:r>
              <a:rPr lang="en-US" b="1" i="1" dirty="0" smtClean="0"/>
              <a:t>Cohesion (Digital Services)</a:t>
            </a:r>
            <a:r>
              <a:rPr lang="en-US" dirty="0"/>
              <a:t/>
            </a:r>
            <a:br>
              <a:rPr lang="en-US" dirty="0"/>
            </a:b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62821285"/>
              </p:ext>
            </p:extLst>
          </p:nvPr>
        </p:nvGraphicFramePr>
        <p:xfrm>
          <a:off x="181070" y="2160588"/>
          <a:ext cx="9696260"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6446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3) Social </a:t>
            </a:r>
            <a:r>
              <a:rPr lang="en-US" b="1" i="1" dirty="0"/>
              <a:t>Trust and Cohesion</a:t>
            </a:r>
            <a:endParaRPr lang="en-US" dirty="0"/>
          </a:p>
        </p:txBody>
      </p:sp>
      <p:sp>
        <p:nvSpPr>
          <p:cNvPr id="3" name="Content Placeholder 2"/>
          <p:cNvSpPr>
            <a:spLocks noGrp="1"/>
          </p:cNvSpPr>
          <p:nvPr>
            <p:ph idx="1"/>
          </p:nvPr>
        </p:nvSpPr>
        <p:spPr>
          <a:xfrm>
            <a:off x="135802" y="1765427"/>
            <a:ext cx="9569513" cy="4010684"/>
          </a:xfrm>
        </p:spPr>
        <p:txBody>
          <a:bodyPr/>
          <a:lstStyle/>
          <a:p>
            <a:pPr algn="just"/>
            <a:r>
              <a:rPr lang="en-US" dirty="0">
                <a:latin typeface="Times New Roman" panose="02020603050405020304" pitchFamily="18" charset="0"/>
                <a:cs typeface="Times New Roman" panose="02020603050405020304" pitchFamily="18" charset="0"/>
              </a:rPr>
              <a:t>P</a:t>
            </a:r>
            <a:r>
              <a:rPr lang="en-US" dirty="0" smtClean="0">
                <a:latin typeface="Times New Roman" panose="02020603050405020304" pitchFamily="18" charset="0"/>
                <a:cs typeface="Times New Roman" panose="02020603050405020304" pitchFamily="18" charset="0"/>
              </a:rPr>
              <a:t>eople </a:t>
            </a:r>
            <a:r>
              <a:rPr lang="en-US" dirty="0">
                <a:latin typeface="Times New Roman" panose="02020603050405020304" pitchFamily="18" charset="0"/>
                <a:cs typeface="Times New Roman" panose="02020603050405020304" pitchFamily="18" charset="0"/>
              </a:rPr>
              <a:t>with high social trust are frequently well-connected and integrated into their social networks (Delhey and Newton, 2003; Newton, 2018), enforcing digital platforms and social distancing measures would impact their daily lives than people with low social trust</a:t>
            </a:r>
            <a:r>
              <a:rPr lang="en-US" dirty="0" smtClean="0">
                <a:latin typeface="Times New Roman" panose="02020603050405020304" pitchFamily="18" charset="0"/>
                <a:cs typeface="Times New Roman" panose="02020603050405020304" pitchFamily="18" charset="0"/>
              </a:rPr>
              <a:t>.</a:t>
            </a:r>
          </a:p>
          <a:p>
            <a:pPr algn="just"/>
            <a:endParaRPr lang="en-US" dirty="0" smtClean="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a variety of difficulties have harmed social cohesion in a number of countries. For example, the pandemic occurred at a time when public faith in the government was weak, the economy was damaged by lower revenue income, protests were common across the </a:t>
            </a:r>
            <a:r>
              <a:rPr lang="en-US" dirty="0" smtClean="0">
                <a:latin typeface="Times New Roman" panose="02020603050405020304" pitchFamily="18" charset="0"/>
                <a:cs typeface="Times New Roman" panose="02020603050405020304" pitchFamily="18" charset="0"/>
              </a:rPr>
              <a:t>country.</a:t>
            </a:r>
          </a:p>
          <a:p>
            <a:pPr algn="just"/>
            <a:endParaRPr lang="en-US" dirty="0" smtClean="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when it comes to this issue, people in some regions do not trust their governments even in daily life face-to-face practices. However, it became worse when the governments in different countries tried to move to digital services, as people could not trust their government.</a:t>
            </a:r>
          </a:p>
          <a:p>
            <a:endParaRPr lang="en-US" dirty="0"/>
          </a:p>
          <a:p>
            <a:endParaRPr lang="en-US" dirty="0"/>
          </a:p>
        </p:txBody>
      </p:sp>
    </p:spTree>
    <p:extLst>
      <p:ext uri="{BB962C8B-B14F-4D97-AF65-F5344CB8AC3E}">
        <p14:creationId xmlns:p14="http://schemas.microsoft.com/office/powerpoint/2010/main" val="2989627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t>
            </a:r>
            <a:r>
              <a:rPr lang="en-US" b="1" i="1" dirty="0"/>
              <a:t>Community Engagement</a:t>
            </a:r>
            <a:r>
              <a:rPr lang="en-US" dirty="0"/>
              <a:t/>
            </a:r>
            <a:br>
              <a:rPr lang="en-US" dirty="0"/>
            </a:br>
            <a:endParaRPr lang="en-US" dirty="0"/>
          </a:p>
        </p:txBody>
      </p:sp>
      <p:sp>
        <p:nvSpPr>
          <p:cNvPr id="3" name="Content Placeholder 2"/>
          <p:cNvSpPr>
            <a:spLocks noGrp="1"/>
          </p:cNvSpPr>
          <p:nvPr>
            <p:ph idx="1"/>
          </p:nvPr>
        </p:nvSpPr>
        <p:spPr>
          <a:xfrm>
            <a:off x="677333" y="2453489"/>
            <a:ext cx="8991767" cy="3587873"/>
          </a:xfrm>
        </p:spPr>
        <p:txBody>
          <a:bodyPr/>
          <a:lstStyle/>
          <a:p>
            <a:pPr algn="just"/>
            <a:r>
              <a:rPr lang="en-US" sz="2000" dirty="0" smtClean="0">
                <a:latin typeface="Times New Roman" panose="02020603050405020304" pitchFamily="18" charset="0"/>
                <a:cs typeface="Times New Roman" panose="02020603050405020304" pitchFamily="18" charset="0"/>
              </a:rPr>
              <a:t>Families and individuals become </a:t>
            </a:r>
            <a:r>
              <a:rPr lang="en-US" sz="2000" dirty="0">
                <a:latin typeface="Times New Roman" panose="02020603050405020304" pitchFamily="18" charset="0"/>
                <a:cs typeface="Times New Roman" panose="02020603050405020304" pitchFamily="18" charset="0"/>
              </a:rPr>
              <a:t>vulnerable to food insecurity, or become </a:t>
            </a:r>
            <a:r>
              <a:rPr lang="en-US" sz="2000" dirty="0" smtClean="0">
                <a:latin typeface="Times New Roman" panose="02020603050405020304" pitchFamily="18" charset="0"/>
                <a:cs typeface="Times New Roman" panose="02020603050405020304" pitchFamily="18" charset="0"/>
              </a:rPr>
              <a:t>homeless </a:t>
            </a:r>
            <a:r>
              <a:rPr lang="en-US" sz="2000" dirty="0">
                <a:latin typeface="Times New Roman" panose="02020603050405020304" pitchFamily="18" charset="0"/>
                <a:cs typeface="Times New Roman" panose="02020603050405020304" pitchFamily="18" charset="0"/>
              </a:rPr>
              <a:t>because of the COVID-19 pandemic</a:t>
            </a:r>
            <a:r>
              <a:rPr lang="en-US" sz="2000" dirty="0" smtClean="0">
                <a:latin typeface="Times New Roman" panose="02020603050405020304" pitchFamily="18" charset="0"/>
                <a:cs typeface="Times New Roman" panose="02020603050405020304" pitchFamily="18" charset="0"/>
              </a:rPr>
              <a:t>.</a:t>
            </a:r>
          </a:p>
          <a:p>
            <a:pPr algn="just"/>
            <a:endParaRPr lang="en-US" sz="2000" dirty="0">
              <a:latin typeface="Times New Roman" panose="02020603050405020304" pitchFamily="18" charset="0"/>
              <a:cs typeface="Times New Roman" panose="02020603050405020304" pitchFamily="18" charset="0"/>
            </a:endParaRPr>
          </a:p>
          <a:p>
            <a:pPr marL="0" indent="0" algn="just">
              <a:buNone/>
            </a:pPr>
            <a:endParaRPr lang="en-US" sz="2000" dirty="0" smtClean="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considering digital services without taking care of all the above categories can be seen as a sign of discrimination against society. Moreover, it may increase instability as individuals feel more isolated and far from realising their fundamental rights and life commodities. </a:t>
            </a:r>
          </a:p>
          <a:p>
            <a:endParaRPr lang="en-US" dirty="0"/>
          </a:p>
        </p:txBody>
      </p:sp>
    </p:spTree>
    <p:extLst>
      <p:ext uri="{BB962C8B-B14F-4D97-AF65-F5344CB8AC3E}">
        <p14:creationId xmlns:p14="http://schemas.microsoft.com/office/powerpoint/2010/main" val="2610329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5168"/>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Discussion: </a:t>
            </a:r>
            <a:r>
              <a:rPr lang="en-US" sz="2700" b="1" dirty="0">
                <a:solidFill>
                  <a:schemeClr val="accent6">
                    <a:lumMod val="60000"/>
                    <a:lumOff val="40000"/>
                  </a:schemeClr>
                </a:solidFill>
                <a:latin typeface="Times New Roman" panose="02020603050405020304" pitchFamily="18" charset="0"/>
                <a:cs typeface="Times New Roman" panose="02020603050405020304" pitchFamily="18" charset="0"/>
              </a:rPr>
              <a:t>Figure (2) Foundation of Social Stability in Islam (Toward Digital Services</a:t>
            </a:r>
            <a:r>
              <a:rPr lang="en-US" sz="2700" b="1" dirty="0" smtClean="0">
                <a:solidFill>
                  <a:schemeClr val="accent6">
                    <a:lumMod val="60000"/>
                    <a:lumOff val="40000"/>
                  </a:schemeClr>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68032934"/>
              </p:ext>
            </p:extLst>
          </p:nvPr>
        </p:nvGraphicFramePr>
        <p:xfrm>
          <a:off x="344032" y="1756372"/>
          <a:ext cx="9234533" cy="4780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3769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69544"/>
            <a:ext cx="8596668" cy="1160855"/>
          </a:xfrm>
        </p:spPr>
        <p:txBody>
          <a:bodyPr/>
          <a:lstStyle/>
          <a:p>
            <a:pPr algn="ctr"/>
            <a:r>
              <a:rPr lang="en-US" b="1" dirty="0" smtClean="0">
                <a:latin typeface="Times New Roman" panose="02020603050405020304" pitchFamily="18" charset="0"/>
                <a:cs typeface="Times New Roman" panose="02020603050405020304" pitchFamily="18" charset="0"/>
              </a:rPr>
              <a:t>Conclusion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34978" y="2160589"/>
            <a:ext cx="9352230" cy="3880773"/>
          </a:xfrm>
        </p:spPr>
        <p:txBody>
          <a:bodyPr>
            <a:normAutofit/>
          </a:bodyPr>
          <a:lstStyle/>
          <a:p>
            <a:pPr marL="0" indent="0" algn="just">
              <a:buNone/>
            </a:pPr>
            <a:r>
              <a:rPr lang="en-US" sz="2000" dirty="0">
                <a:latin typeface="Times New Roman" panose="02020603050405020304" pitchFamily="18" charset="0"/>
                <a:cs typeface="Times New Roman" panose="02020603050405020304" pitchFamily="18" charset="0"/>
              </a:rPr>
              <a:t>E</a:t>
            </a:r>
            <a:r>
              <a:rPr lang="en-US" sz="2000" dirty="0" smtClean="0">
                <a:latin typeface="Times New Roman" panose="02020603050405020304" pitchFamily="18" charset="0"/>
                <a:cs typeface="Times New Roman" panose="02020603050405020304" pitchFamily="18" charset="0"/>
              </a:rPr>
              <a:t>-learning</a:t>
            </a:r>
            <a:r>
              <a:rPr lang="en-US" sz="2000" dirty="0">
                <a:latin typeface="Times New Roman" panose="02020603050405020304" pitchFamily="18" charset="0"/>
                <a:cs typeface="Times New Roman" panose="02020603050405020304" pitchFamily="18" charset="0"/>
              </a:rPr>
              <a:t>, e-commerce, and e-governance can help people achieve their goals in all aspects of their lives, including fighting disease, improving health, and making life more comfortable. However, on the other hand, digital services can seriously compromise social stability and security, aggravate inequality and discrimination, and reduce human connection and interaction. When it comes to how we use and manage digital services, Islam has a response. From a Maqasidic perspective, the faith and education foundation and the material foundation must be combined in any process to promote digital services. Islam's morality, good actions, and non-discrimination nature can guide individuals, communities, and authorities in achieving any digital process. Moreover, the material foundation was well discussed in Islamic heritage that can serve as a platform instead of developing policies and regulations.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9913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430448"/>
            <a:ext cx="8596668" cy="1647730"/>
          </a:xfrm>
        </p:spPr>
        <p:txBody>
          <a:bodyPr/>
          <a:lstStyle/>
          <a:p>
            <a:r>
              <a:rPr lang="en-US" b="1" dirty="0" smtClean="0">
                <a:latin typeface="Times New Roman" panose="02020603050405020304" pitchFamily="18" charset="0"/>
                <a:cs typeface="Times New Roman" panose="02020603050405020304" pitchFamily="18" charset="0"/>
              </a:rPr>
              <a:t>Acknowledgment</a:t>
            </a:r>
            <a:r>
              <a:rPr lang="en-US" dirty="0" smtClean="0"/>
              <a:t/>
            </a:r>
            <a:br>
              <a:rPr lang="en-US" dirty="0" smtClean="0"/>
            </a:br>
            <a:endParaRPr lang="en-US" dirty="0"/>
          </a:p>
        </p:txBody>
      </p:sp>
      <p:sp>
        <p:nvSpPr>
          <p:cNvPr id="3" name="Content Placeholder 2"/>
          <p:cNvSpPr>
            <a:spLocks noGrp="1"/>
          </p:cNvSpPr>
          <p:nvPr>
            <p:ph idx="1"/>
          </p:nvPr>
        </p:nvSpPr>
        <p:spPr>
          <a:xfrm>
            <a:off x="677334" y="2706987"/>
            <a:ext cx="9218104" cy="1720158"/>
          </a:xfrm>
        </p:spPr>
        <p:txBody>
          <a:bodyPr>
            <a:normAutofit fontScale="92500" lnSpcReduction="10000"/>
          </a:bodyPr>
          <a:lstStyle/>
          <a:p>
            <a:pPr marL="0" indent="0" algn="just">
              <a:buNone/>
            </a:pPr>
            <a:r>
              <a:rPr lang="en-US" sz="2400" dirty="0">
                <a:latin typeface="Times New Roman" panose="02020603050405020304" pitchFamily="18" charset="0"/>
                <a:cs typeface="Times New Roman" panose="02020603050405020304" pitchFamily="18" charset="0"/>
              </a:rPr>
              <a:t>This </a:t>
            </a:r>
            <a:r>
              <a:rPr lang="en-US" sz="2400" dirty="0" smtClean="0">
                <a:latin typeface="Times New Roman" panose="02020603050405020304" pitchFamily="18" charset="0"/>
                <a:cs typeface="Times New Roman" panose="02020603050405020304" pitchFamily="18" charset="0"/>
              </a:rPr>
              <a:t>presentation </a:t>
            </a:r>
            <a:r>
              <a:rPr lang="en-US" sz="2400" dirty="0">
                <a:latin typeface="Times New Roman" panose="02020603050405020304" pitchFamily="18" charset="0"/>
                <a:cs typeface="Times New Roman" panose="02020603050405020304" pitchFamily="18" charset="0"/>
              </a:rPr>
              <a:t>is a part of a project named: </a:t>
            </a:r>
            <a:r>
              <a:rPr lang="en-US" sz="2400" i="1" dirty="0">
                <a:latin typeface="Times New Roman" panose="02020603050405020304" pitchFamily="18" charset="0"/>
                <a:cs typeface="Times New Roman" panose="02020603050405020304" pitchFamily="18" charset="0"/>
              </a:rPr>
              <a:t>Sustaining Social Balance and Peace in the Post-COVID-19 Pandemic: A Study In The Light Of Maqasid Al-Sharia’h Approach.</a:t>
            </a:r>
            <a:r>
              <a:rPr lang="en-US" sz="2400" dirty="0">
                <a:latin typeface="Times New Roman" panose="02020603050405020304" pitchFamily="18" charset="0"/>
                <a:cs typeface="Times New Roman" panose="02020603050405020304" pitchFamily="18" charset="0"/>
              </a:rPr>
              <a:t> The project was granted by The International Institute of Islamic Thought (IIIT</a:t>
            </a:r>
            <a:r>
              <a:rPr lang="en-US" sz="2400" dirty="0">
                <a:latin typeface="Times New Roman" panose="02020603050405020304" pitchFamily="18" charset="0"/>
                <a:cs typeface="Times New Roman" panose="02020603050405020304" pitchFamily="18" charset="0"/>
              </a:rPr>
              <a:t>). Hence, researchers would like to express their gratitude to the IIIT for the absolute trust and continued support.</a:t>
            </a:r>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95784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2919" y="0"/>
            <a:ext cx="9035358" cy="2616451"/>
          </a:xfrm>
        </p:spPr>
        <p:txBody>
          <a:bodyPr/>
          <a:lstStyle/>
          <a:p>
            <a:pPr algn="ct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Digital Services and Social Stability: Evaluating </a:t>
            </a: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The Impact from a Maqasidic Approach</a:t>
            </a:r>
            <a:endParaRPr lang="en-US" sz="32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07067" y="3367890"/>
            <a:ext cx="7766936" cy="3078178"/>
          </a:xfrm>
        </p:spPr>
        <p:txBody>
          <a:bodyPr/>
          <a:lstStyle/>
          <a:p>
            <a:pPr algn="ctr" rtl="1"/>
            <a:r>
              <a:rPr lang="en-US" sz="2000" dirty="0" smtClean="0">
                <a:latin typeface="Times New Roman" panose="02020603050405020304" pitchFamily="18" charset="0"/>
                <a:cs typeface="Times New Roman" panose="02020603050405020304" pitchFamily="18" charset="0"/>
              </a:rPr>
              <a:t>Dr. Ramzi Bendebka, Dr. Amar Fettane and Dr. Ibrahim Ahmad Shogar</a:t>
            </a:r>
          </a:p>
          <a:p>
            <a:pPr algn="ctr" rtl="1"/>
            <a:r>
              <a:rPr lang="en-US" sz="2000" dirty="0" smtClean="0">
                <a:latin typeface="Times New Roman" panose="02020603050405020304" pitchFamily="18" charset="0"/>
                <a:cs typeface="Times New Roman" panose="02020603050405020304" pitchFamily="18" charset="0"/>
              </a:rPr>
              <a:t>International Islamic University Malaysia</a:t>
            </a:r>
          </a:p>
          <a:p>
            <a:pPr algn="l" rtl="1"/>
            <a:endParaRPr lang="en-US" dirty="0"/>
          </a:p>
          <a:p>
            <a:pPr algn="l" rtl="1"/>
            <a:endParaRPr lang="en-US" dirty="0" smtClean="0"/>
          </a:p>
          <a:p>
            <a:pPr algn="l" rtl="1"/>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0703" y="4766838"/>
            <a:ext cx="1489106" cy="148910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6890" y="4766838"/>
            <a:ext cx="1489106" cy="1489106"/>
          </a:xfrm>
          <a:prstGeom prst="rect">
            <a:avLst/>
          </a:prstGeom>
        </p:spPr>
      </p:pic>
    </p:spTree>
    <p:extLst>
      <p:ext uri="{BB962C8B-B14F-4D97-AF65-F5344CB8AC3E}">
        <p14:creationId xmlns:p14="http://schemas.microsoft.com/office/powerpoint/2010/main" val="331548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308634"/>
            <a:ext cx="8596668" cy="3732728"/>
          </a:xfrm>
        </p:spPr>
        <p:txBody>
          <a:bodyPr/>
          <a:lstStyle/>
          <a:p>
            <a:r>
              <a:rPr lang="en-US" dirty="0"/>
              <a:t>During the Covid-19 epidemic, there was an urgent need for many countries to move as quickly as possible towards digital services such as e-government, e-learning and e-commerce. </a:t>
            </a:r>
            <a:endParaRPr lang="en-US" dirty="0" smtClean="0"/>
          </a:p>
          <a:p>
            <a:endParaRPr lang="en-US" dirty="0"/>
          </a:p>
          <a:p>
            <a:r>
              <a:rPr lang="en-US" dirty="0" smtClean="0"/>
              <a:t>The </a:t>
            </a:r>
            <a:r>
              <a:rPr lang="en-US" dirty="0"/>
              <a:t>positive aspects of this transformation cannot be overlooked, however, other negative effects may result from the long and medium-term of such an approach. </a:t>
            </a:r>
            <a:endParaRPr lang="en-US" dirty="0"/>
          </a:p>
        </p:txBody>
      </p:sp>
    </p:spTree>
    <p:extLst>
      <p:ext uri="{BB962C8B-B14F-4D97-AF65-F5344CB8AC3E}">
        <p14:creationId xmlns:p14="http://schemas.microsoft.com/office/powerpoint/2010/main" val="3769083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a:xfrm>
            <a:off x="677334" y="2815628"/>
            <a:ext cx="8596668" cy="3225734"/>
          </a:xfrm>
        </p:spPr>
        <p:txBody>
          <a:bodyPr/>
          <a:lstStyle/>
          <a:p>
            <a:r>
              <a:rPr lang="en-US" dirty="0"/>
              <a:t>what are the effects of the increasing trend towards digital services and how can they affect social stability? </a:t>
            </a:r>
            <a:endParaRPr lang="en-US" dirty="0" smtClean="0"/>
          </a:p>
          <a:p>
            <a:endParaRPr lang="en-US" dirty="0"/>
          </a:p>
          <a:p>
            <a:r>
              <a:rPr lang="en-US" dirty="0"/>
              <a:t>H</a:t>
            </a:r>
            <a:r>
              <a:rPr lang="en-US" dirty="0" smtClean="0"/>
              <a:t>ow </a:t>
            </a:r>
            <a:r>
              <a:rPr lang="en-US" dirty="0"/>
              <a:t>can these effects be </a:t>
            </a:r>
            <a:r>
              <a:rPr lang="en-US" dirty="0" smtClean="0"/>
              <a:t>deal </a:t>
            </a:r>
            <a:r>
              <a:rPr lang="en-US" dirty="0"/>
              <a:t>with from a Maqasidic approach? </a:t>
            </a:r>
            <a:endParaRPr lang="en-US" dirty="0"/>
          </a:p>
        </p:txBody>
      </p:sp>
    </p:spTree>
    <p:extLst>
      <p:ext uri="{BB962C8B-B14F-4D97-AF65-F5344CB8AC3E}">
        <p14:creationId xmlns:p14="http://schemas.microsoft.com/office/powerpoint/2010/main" val="411635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Concepts and Methodology</a:t>
            </a:r>
            <a:r>
              <a:rPr lang="en-US" dirty="0"/>
              <a:t/>
            </a:r>
            <a:br>
              <a:rPr lang="en-US" dirty="0"/>
            </a:br>
            <a:endParaRPr lang="en-US" dirty="0"/>
          </a:p>
        </p:txBody>
      </p:sp>
      <p:sp>
        <p:nvSpPr>
          <p:cNvPr id="3" name="Content Placeholder 2"/>
          <p:cNvSpPr>
            <a:spLocks noGrp="1"/>
          </p:cNvSpPr>
          <p:nvPr>
            <p:ph idx="1"/>
          </p:nvPr>
        </p:nvSpPr>
        <p:spPr>
          <a:xfrm>
            <a:off x="677334" y="2480650"/>
            <a:ext cx="8596668" cy="3560712"/>
          </a:xfrm>
        </p:spPr>
        <p:txBody>
          <a:bodyPr/>
          <a:lstStyle/>
          <a:p>
            <a:r>
              <a:rPr lang="en-US" dirty="0"/>
              <a:t>The term "social stability" refers to the range of life structure and a regular routine that protects against future situational dangers and helps preserve links with social resources and social conditioning (German &amp; Latkin, 2012). </a:t>
            </a:r>
            <a:endParaRPr lang="en-US" dirty="0" smtClean="0"/>
          </a:p>
          <a:p>
            <a:endParaRPr lang="en-US" dirty="0"/>
          </a:p>
          <a:p>
            <a:r>
              <a:rPr lang="en-US" dirty="0"/>
              <a:t>Digital Services are services delivered via the internet or an electronic network, whose nature makes their delivery essentially automated with minimal human intervention and impossible to ensure without the use of information </a:t>
            </a:r>
            <a:r>
              <a:rPr lang="en-US" dirty="0" smtClean="0"/>
              <a:t>technology (Stephan, 2015). </a:t>
            </a:r>
            <a:endParaRPr lang="en-US" dirty="0"/>
          </a:p>
        </p:txBody>
      </p:sp>
    </p:spTree>
    <p:extLst>
      <p:ext uri="{BB962C8B-B14F-4D97-AF65-F5344CB8AC3E}">
        <p14:creationId xmlns:p14="http://schemas.microsoft.com/office/powerpoint/2010/main" val="2972232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07818"/>
            <a:ext cx="8596668" cy="1086416"/>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Methodology: </a:t>
            </a:r>
            <a:r>
              <a:rPr lang="en-US" sz="3100" b="1" dirty="0">
                <a:solidFill>
                  <a:schemeClr val="accent6">
                    <a:lumMod val="40000"/>
                    <a:lumOff val="60000"/>
                  </a:schemeClr>
                </a:solidFill>
                <a:latin typeface="Times New Roman" panose="02020603050405020304" pitchFamily="18" charset="0"/>
                <a:cs typeface="Times New Roman" panose="02020603050405020304" pitchFamily="18" charset="0"/>
              </a:rPr>
              <a:t>Figure (1)</a:t>
            </a:r>
            <a:r>
              <a:rPr lang="en-US" sz="3100" dirty="0">
                <a:solidFill>
                  <a:schemeClr val="accent6">
                    <a:lumMod val="40000"/>
                    <a:lumOff val="60000"/>
                  </a:schemeClr>
                </a:solidFill>
                <a:latin typeface="Times New Roman" panose="02020603050405020304" pitchFamily="18" charset="0"/>
                <a:cs typeface="Times New Roman" panose="02020603050405020304" pitchFamily="18" charset="0"/>
              </a:rPr>
              <a:t> Digital Services and Social Stability Major </a:t>
            </a:r>
            <a:r>
              <a:rPr lang="en-US" sz="3100" dirty="0" smtClean="0">
                <a:solidFill>
                  <a:schemeClr val="accent6">
                    <a:lumMod val="40000"/>
                    <a:lumOff val="60000"/>
                  </a:schemeClr>
                </a:solidFill>
                <a:latin typeface="Times New Roman" panose="02020603050405020304" pitchFamily="18" charset="0"/>
                <a:cs typeface="Times New Roman" panose="02020603050405020304" pitchFamily="18" charset="0"/>
              </a:rPr>
              <a:t>Issues.</a:t>
            </a:r>
            <a:r>
              <a:rPr lang="en-US" dirty="0">
                <a:solidFill>
                  <a:schemeClr val="accent6">
                    <a:lumMod val="40000"/>
                    <a:lumOff val="60000"/>
                  </a:schemeClr>
                </a:solidFill>
              </a:rPr>
              <a:t/>
            </a:r>
            <a:br>
              <a:rPr lang="en-US" dirty="0">
                <a:solidFill>
                  <a:schemeClr val="accent6">
                    <a:lumMod val="40000"/>
                    <a:lumOff val="60000"/>
                  </a:schemeClr>
                </a:solidFill>
              </a:rPr>
            </a:br>
            <a:endParaRPr lang="en-US" dirty="0">
              <a:solidFill>
                <a:schemeClr val="accent6">
                  <a:lumMod val="40000"/>
                  <a:lumOff val="6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49408214"/>
              </p:ext>
            </p:extLst>
          </p:nvPr>
        </p:nvGraphicFramePr>
        <p:xfrm>
          <a:off x="117695" y="1520982"/>
          <a:ext cx="9596673" cy="4897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0679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a:t>
            </a:r>
            <a:br>
              <a:rPr lang="en-US" dirty="0" smtClean="0"/>
            </a:br>
            <a:r>
              <a:rPr lang="en-US" dirty="0" smtClean="0"/>
              <a:t>1) </a:t>
            </a:r>
            <a:r>
              <a:rPr lang="en-US" b="1" i="1" dirty="0" smtClean="0"/>
              <a:t>Information </a:t>
            </a:r>
            <a:r>
              <a:rPr lang="en-US" b="1" i="1" dirty="0"/>
              <a:t>Accessibility</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5757608"/>
              </p:ext>
            </p:extLst>
          </p:nvPr>
        </p:nvGraphicFramePr>
        <p:xfrm>
          <a:off x="63374" y="2160589"/>
          <a:ext cx="9433711" cy="3597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6205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a:latin typeface="Times New Roman" panose="02020603050405020304" pitchFamily="18" charset="0"/>
                <a:cs typeface="Times New Roman" panose="02020603050405020304" pitchFamily="18" charset="0"/>
              </a:rPr>
              <a:t>Table. 1 Percentage of Countries Offering Mobile Apps or SMS for Public Information Updates from 2016 to 2020, By Sector</a:t>
            </a:r>
            <a:r>
              <a:rPr lang="en-US" dirty="0"/>
              <a:t/>
            </a:r>
            <a:br>
              <a:rPr lang="en-US" dirty="0"/>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12876323"/>
              </p:ext>
            </p:extLst>
          </p:nvPr>
        </p:nvGraphicFramePr>
        <p:xfrm>
          <a:off x="389298" y="2283485"/>
          <a:ext cx="9171162" cy="2856234"/>
        </p:xfrm>
        <a:graphic>
          <a:graphicData uri="http://schemas.openxmlformats.org/drawingml/2006/table">
            <a:tbl>
              <a:tblPr firstRow="1" firstCol="1" bandRow="1">
                <a:tableStyleId>{5C22544A-7EE6-4342-B048-85BDC9FD1C3A}</a:tableStyleId>
              </a:tblPr>
              <a:tblGrid>
                <a:gridCol w="943599"/>
                <a:gridCol w="1245710"/>
                <a:gridCol w="1601765"/>
                <a:gridCol w="911231"/>
                <a:gridCol w="1583130"/>
                <a:gridCol w="1919568"/>
                <a:gridCol w="966159"/>
              </a:tblGrid>
              <a:tr h="722265">
                <a:tc>
                  <a:txBody>
                    <a:bodyPr/>
                    <a:lstStyle/>
                    <a:p>
                      <a:pPr marL="0" marR="0" algn="ctr">
                        <a:lnSpc>
                          <a:spcPct val="107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Years</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Education</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Times New Roman" panose="02020603050405020304" pitchFamily="18" charset="0"/>
                          <a:cs typeface="Times New Roman" panose="02020603050405020304" pitchFamily="18" charset="0"/>
                        </a:rPr>
                        <a:t>Employment</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Times New Roman" panose="02020603050405020304" pitchFamily="18" charset="0"/>
                          <a:cs typeface="Times New Roman" panose="02020603050405020304" pitchFamily="18" charset="0"/>
                        </a:rPr>
                        <a:t>Health</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Times New Roman" panose="02020603050405020304" pitchFamily="18" charset="0"/>
                          <a:cs typeface="Times New Roman" panose="02020603050405020304" pitchFamily="18" charset="0"/>
                        </a:rPr>
                        <a:t>Environment</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Times New Roman" panose="02020603050405020304" pitchFamily="18" charset="0"/>
                          <a:cs typeface="Times New Roman" panose="02020603050405020304" pitchFamily="18" charset="0"/>
                        </a:rPr>
                        <a:t>Social Protection</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Times New Roman" panose="02020603050405020304" pitchFamily="18" charset="0"/>
                          <a:cs typeface="Times New Roman" panose="02020603050405020304" pitchFamily="18" charset="0"/>
                        </a:rPr>
                        <a:t>Justice</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711323">
                <a:tc>
                  <a:txBody>
                    <a:bodyPr/>
                    <a:lstStyle/>
                    <a:p>
                      <a:pPr marL="0" marR="0" algn="just">
                        <a:lnSpc>
                          <a:spcPct val="107000"/>
                        </a:lnSpc>
                        <a:spcBef>
                          <a:spcPts val="0"/>
                        </a:spcBef>
                        <a:spcAft>
                          <a:spcPts val="0"/>
                        </a:spcAft>
                      </a:pPr>
                      <a:r>
                        <a:rPr lang="en-US" sz="1800" b="1">
                          <a:effectLst/>
                          <a:latin typeface="Times New Roman" panose="02020603050405020304" pitchFamily="18" charset="0"/>
                          <a:cs typeface="Times New Roman" panose="02020603050405020304" pitchFamily="18" charset="0"/>
                        </a:rPr>
                        <a:t>2016</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30%</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25%</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Times New Roman" panose="02020603050405020304" pitchFamily="18" charset="0"/>
                          <a:cs typeface="Times New Roman" panose="02020603050405020304" pitchFamily="18" charset="0"/>
                        </a:rPr>
                        <a:t>34%</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Times New Roman" panose="02020603050405020304" pitchFamily="18" charset="0"/>
                          <a:cs typeface="Times New Roman" panose="02020603050405020304" pitchFamily="18" charset="0"/>
                        </a:rPr>
                        <a:t>24%</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Times New Roman" panose="02020603050405020304" pitchFamily="18" charset="0"/>
                          <a:cs typeface="Times New Roman" panose="02020603050405020304" pitchFamily="18" charset="0"/>
                        </a:rPr>
                        <a:t>23%</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Times New Roman" panose="02020603050405020304" pitchFamily="18" charset="0"/>
                          <a:cs typeface="Times New Roman" panose="02020603050405020304" pitchFamily="18" charset="0"/>
                        </a:rPr>
                        <a:t>--</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711323">
                <a:tc>
                  <a:txBody>
                    <a:bodyPr/>
                    <a:lstStyle/>
                    <a:p>
                      <a:pPr marL="0" marR="0" algn="just">
                        <a:lnSpc>
                          <a:spcPct val="107000"/>
                        </a:lnSpc>
                        <a:spcBef>
                          <a:spcPts val="0"/>
                        </a:spcBef>
                        <a:spcAft>
                          <a:spcPts val="0"/>
                        </a:spcAft>
                      </a:pPr>
                      <a:r>
                        <a:rPr lang="en-US" sz="1800" b="1">
                          <a:effectLst/>
                          <a:latin typeface="Times New Roman" panose="02020603050405020304" pitchFamily="18" charset="0"/>
                          <a:cs typeface="Times New Roman" panose="02020603050405020304" pitchFamily="18" charset="0"/>
                        </a:rPr>
                        <a:t>2018</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46%</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Times New Roman" panose="02020603050405020304" pitchFamily="18" charset="0"/>
                          <a:cs typeface="Times New Roman" panose="02020603050405020304" pitchFamily="18" charset="0"/>
                        </a:rPr>
                        <a:t>38%</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36%</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36%</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33%</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Times New Roman" panose="02020603050405020304" pitchFamily="18" charset="0"/>
                          <a:cs typeface="Times New Roman" panose="02020603050405020304" pitchFamily="18" charset="0"/>
                        </a:rPr>
                        <a:t>--</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711323">
                <a:tc>
                  <a:txBody>
                    <a:bodyPr/>
                    <a:lstStyle/>
                    <a:p>
                      <a:pPr marL="0" marR="0" algn="just">
                        <a:lnSpc>
                          <a:spcPct val="107000"/>
                        </a:lnSpc>
                        <a:spcBef>
                          <a:spcPts val="0"/>
                        </a:spcBef>
                        <a:spcAft>
                          <a:spcPts val="0"/>
                        </a:spcAft>
                      </a:pPr>
                      <a:r>
                        <a:rPr lang="en-US" sz="1800" b="1">
                          <a:effectLst/>
                          <a:latin typeface="Times New Roman" panose="02020603050405020304" pitchFamily="18" charset="0"/>
                          <a:cs typeface="Times New Roman" panose="02020603050405020304" pitchFamily="18" charset="0"/>
                        </a:rPr>
                        <a:t>2020</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Times New Roman" panose="02020603050405020304" pitchFamily="18" charset="0"/>
                          <a:cs typeface="Times New Roman" panose="02020603050405020304" pitchFamily="18" charset="0"/>
                        </a:rPr>
                        <a:t>54%</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Times New Roman" panose="02020603050405020304" pitchFamily="18" charset="0"/>
                          <a:cs typeface="Times New Roman" panose="02020603050405020304" pitchFamily="18" charset="0"/>
                        </a:rPr>
                        <a:t>54%</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Times New Roman" panose="02020603050405020304" pitchFamily="18" charset="0"/>
                          <a:cs typeface="Times New Roman" panose="02020603050405020304" pitchFamily="18" charset="0"/>
                        </a:rPr>
                        <a:t>54%</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a:effectLst/>
                          <a:latin typeface="Times New Roman" panose="02020603050405020304" pitchFamily="18" charset="0"/>
                          <a:cs typeface="Times New Roman" panose="02020603050405020304" pitchFamily="18" charset="0"/>
                        </a:rPr>
                        <a:t>52%</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47%</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41%</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314081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4444"/>
            <a:ext cx="8596668" cy="724277"/>
          </a:xfrm>
        </p:spPr>
        <p:txBody>
          <a:bodyPr>
            <a:normAutofit fontScale="90000"/>
          </a:bodyPr>
          <a:lstStyle/>
          <a:p>
            <a:r>
              <a:rPr lang="en-US" dirty="0" smtClean="0"/>
              <a:t>2) </a:t>
            </a:r>
            <a:r>
              <a:rPr lang="en-US" b="1" i="1" dirty="0"/>
              <a:t>Internet Access Equality</a:t>
            </a:r>
            <a:r>
              <a:rPr lang="en-US" dirty="0"/>
              <a:t/>
            </a:r>
            <a:br>
              <a:rPr lang="en-US" dirty="0"/>
            </a:br>
            <a:endParaRPr lang="en-US" dirty="0"/>
          </a:p>
        </p:txBody>
      </p:sp>
      <p:sp>
        <p:nvSpPr>
          <p:cNvPr id="4" name="Text Placeholder 3"/>
          <p:cNvSpPr>
            <a:spLocks noGrp="1"/>
          </p:cNvSpPr>
          <p:nvPr>
            <p:ph type="body" idx="1"/>
          </p:nvPr>
        </p:nvSpPr>
        <p:spPr>
          <a:xfrm flipV="1">
            <a:off x="289711" y="1566250"/>
            <a:ext cx="4571657" cy="594733"/>
          </a:xfrm>
        </p:spPr>
        <p:txBody>
          <a:bodyPr/>
          <a:lstStyle/>
          <a:p>
            <a:endParaRPr lang="en-US" dirty="0"/>
          </a:p>
        </p:txBody>
      </p:sp>
      <p:sp>
        <p:nvSpPr>
          <p:cNvPr id="6" name="Text Placeholder 5"/>
          <p:cNvSpPr>
            <a:spLocks noGrp="1"/>
          </p:cNvSpPr>
          <p:nvPr>
            <p:ph type="body" sz="quarter" idx="3"/>
          </p:nvPr>
        </p:nvSpPr>
        <p:spPr/>
        <p:txBody>
          <a:bodyPr/>
          <a:lstStyle/>
          <a:p>
            <a:endParaRPr lang="en-US" dirty="0"/>
          </a:p>
        </p:txBody>
      </p:sp>
      <p:pic>
        <p:nvPicPr>
          <p:cNvPr id="8" name="Content Placeholder 6"/>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a:xfrm>
            <a:off x="0" y="1204111"/>
            <a:ext cx="6093660" cy="530533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Content Placeholder 8"/>
          <p:cNvPicPr>
            <a:picLocks noGrp="1"/>
          </p:cNvPicPr>
          <p:nvPr>
            <p:ph sz="quarter" idx="4"/>
          </p:nvPr>
        </p:nvPicPr>
        <p:blipFill>
          <a:blip r:embed="rId3">
            <a:extLst>
              <a:ext uri="{28A0092B-C50C-407E-A947-70E740481C1C}">
                <a14:useLocalDpi xmlns:a14="http://schemas.microsoft.com/office/drawing/2010/main" val="0"/>
              </a:ext>
            </a:extLst>
          </a:blip>
          <a:stretch>
            <a:fillRect/>
          </a:stretch>
        </p:blipFill>
        <p:spPr>
          <a:xfrm>
            <a:off x="6093660" y="1204111"/>
            <a:ext cx="6101358" cy="530533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93789738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110</TotalTime>
  <Words>836</Words>
  <Application>Microsoft Office PowerPoint</Application>
  <PresentationFormat>Widescreen</PresentationFormat>
  <Paragraphs>86</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Times New Roman</vt:lpstr>
      <vt:lpstr>Trebuchet MS</vt:lpstr>
      <vt:lpstr>Wingdings 3</vt:lpstr>
      <vt:lpstr>Facet</vt:lpstr>
      <vt:lpstr>International Conference on Islamic Studies  and Social Sciences (ICONISSS) 2021 </vt:lpstr>
      <vt:lpstr>   Digital Services and Social Stability: Evaluating  The Impact from a Maqasidic Approach</vt:lpstr>
      <vt:lpstr>PowerPoint Presentation</vt:lpstr>
      <vt:lpstr>Research Questions</vt:lpstr>
      <vt:lpstr>Concepts and Methodology </vt:lpstr>
      <vt:lpstr>Methodology: Figure (1) Digital Services and Social Stability Major Issues. </vt:lpstr>
      <vt:lpstr>Results 1) Information Accessibility </vt:lpstr>
      <vt:lpstr>Table. 1 Percentage of Countries Offering Mobile Apps or SMS for Public Information Updates from 2016 to 2020, By Sector </vt:lpstr>
      <vt:lpstr>2) Internet Access Equality </vt:lpstr>
      <vt:lpstr>3) Social Trust and Cohesion (Digital Services) </vt:lpstr>
      <vt:lpstr>3) Social Trust and Cohesion</vt:lpstr>
      <vt:lpstr>4) Community Engagement </vt:lpstr>
      <vt:lpstr>Discussion: Figure (2) Foundation of Social Stability in Islam (Toward Digital Services).  </vt:lpstr>
      <vt:lpstr>Conclusion</vt:lpstr>
      <vt:lpstr>Acknowledgment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Services and Social Stability: Evaluating  The Impact from a Maqasidic Approach </dc:title>
  <dc:creator>Dr User</dc:creator>
  <cp:lastModifiedBy>Dr User</cp:lastModifiedBy>
  <cp:revision>15</cp:revision>
  <dcterms:created xsi:type="dcterms:W3CDTF">2021-11-17T11:19:51Z</dcterms:created>
  <dcterms:modified xsi:type="dcterms:W3CDTF">2021-11-17T13:10:50Z</dcterms:modified>
</cp:coreProperties>
</file>