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98" r:id="rId5"/>
    <p:sldId id="267" r:id="rId6"/>
    <p:sldId id="299" r:id="rId7"/>
    <p:sldId id="300" r:id="rId8"/>
    <p:sldId id="262" r:id="rId9"/>
    <p:sldId id="275" r:id="rId10"/>
    <p:sldId id="287" r:id="rId11"/>
    <p:sldId id="29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16800-190E-4F60-B176-DB560CE88F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AF0EC68B-26CF-47E9-A0F9-A5E07E8B32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756CF61E-7693-41C5-A489-110575116F96}"/>
              </a:ext>
            </a:extLst>
          </p:cNvPr>
          <p:cNvSpPr>
            <a:spLocks noGrp="1"/>
          </p:cNvSpPr>
          <p:nvPr>
            <p:ph type="dt" sz="half" idx="10"/>
          </p:nvPr>
        </p:nvSpPr>
        <p:spPr/>
        <p:txBody>
          <a:bodyPr/>
          <a:lstStyle/>
          <a:p>
            <a:fld id="{C0B7985E-21EE-4271-B7CE-C0704329C2BB}" type="datetimeFigureOut">
              <a:rPr lang="en-MY" smtClean="0"/>
              <a:t>30/9/2021</a:t>
            </a:fld>
            <a:endParaRPr lang="en-MY"/>
          </a:p>
        </p:txBody>
      </p:sp>
      <p:sp>
        <p:nvSpPr>
          <p:cNvPr id="5" name="Footer Placeholder 4">
            <a:extLst>
              <a:ext uri="{FF2B5EF4-FFF2-40B4-BE49-F238E27FC236}">
                <a16:creationId xmlns:a16="http://schemas.microsoft.com/office/drawing/2014/main" id="{4C5A504B-65DD-4259-A368-97258BD37936}"/>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980FDFFB-7269-4C20-A346-6F110D8625DA}"/>
              </a:ext>
            </a:extLst>
          </p:cNvPr>
          <p:cNvSpPr>
            <a:spLocks noGrp="1"/>
          </p:cNvSpPr>
          <p:nvPr>
            <p:ph type="sldNum" sz="quarter" idx="12"/>
          </p:nvPr>
        </p:nvSpPr>
        <p:spPr/>
        <p:txBody>
          <a:bodyPr/>
          <a:lstStyle/>
          <a:p>
            <a:fld id="{87A85430-9015-4564-AAD7-7BB6DC50A7BC}" type="slidenum">
              <a:rPr lang="en-MY" smtClean="0"/>
              <a:t>‹#›</a:t>
            </a:fld>
            <a:endParaRPr lang="en-MY"/>
          </a:p>
        </p:txBody>
      </p:sp>
    </p:spTree>
    <p:extLst>
      <p:ext uri="{BB962C8B-B14F-4D97-AF65-F5344CB8AC3E}">
        <p14:creationId xmlns:p14="http://schemas.microsoft.com/office/powerpoint/2010/main" val="29035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91222-0DD8-4A56-8165-A393BBCCC464}"/>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59ED2A80-6E33-4303-903C-8C8CC8DF3D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66207203-F3BD-44BC-9391-646661281AC5}"/>
              </a:ext>
            </a:extLst>
          </p:cNvPr>
          <p:cNvSpPr>
            <a:spLocks noGrp="1"/>
          </p:cNvSpPr>
          <p:nvPr>
            <p:ph type="dt" sz="half" idx="10"/>
          </p:nvPr>
        </p:nvSpPr>
        <p:spPr/>
        <p:txBody>
          <a:bodyPr/>
          <a:lstStyle/>
          <a:p>
            <a:fld id="{C0B7985E-21EE-4271-B7CE-C0704329C2BB}" type="datetimeFigureOut">
              <a:rPr lang="en-MY" smtClean="0"/>
              <a:t>30/9/2021</a:t>
            </a:fld>
            <a:endParaRPr lang="en-MY"/>
          </a:p>
        </p:txBody>
      </p:sp>
      <p:sp>
        <p:nvSpPr>
          <p:cNvPr id="5" name="Footer Placeholder 4">
            <a:extLst>
              <a:ext uri="{FF2B5EF4-FFF2-40B4-BE49-F238E27FC236}">
                <a16:creationId xmlns:a16="http://schemas.microsoft.com/office/drawing/2014/main" id="{E9E90319-68D7-4C71-8AB8-29FBF391190C}"/>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5918EF05-0F14-4E45-ADB6-B127887DF649}"/>
              </a:ext>
            </a:extLst>
          </p:cNvPr>
          <p:cNvSpPr>
            <a:spLocks noGrp="1"/>
          </p:cNvSpPr>
          <p:nvPr>
            <p:ph type="sldNum" sz="quarter" idx="12"/>
          </p:nvPr>
        </p:nvSpPr>
        <p:spPr/>
        <p:txBody>
          <a:bodyPr/>
          <a:lstStyle/>
          <a:p>
            <a:fld id="{87A85430-9015-4564-AAD7-7BB6DC50A7BC}" type="slidenum">
              <a:rPr lang="en-MY" smtClean="0"/>
              <a:t>‹#›</a:t>
            </a:fld>
            <a:endParaRPr lang="en-MY"/>
          </a:p>
        </p:txBody>
      </p:sp>
    </p:spTree>
    <p:extLst>
      <p:ext uri="{BB962C8B-B14F-4D97-AF65-F5344CB8AC3E}">
        <p14:creationId xmlns:p14="http://schemas.microsoft.com/office/powerpoint/2010/main" val="268798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163AC5-DFB4-46B3-9158-2E8E04A16E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E499F6DC-3D69-4A7E-A848-1AC690B788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A0F5EBA-8306-4059-AA6D-87495C578E18}"/>
              </a:ext>
            </a:extLst>
          </p:cNvPr>
          <p:cNvSpPr>
            <a:spLocks noGrp="1"/>
          </p:cNvSpPr>
          <p:nvPr>
            <p:ph type="dt" sz="half" idx="10"/>
          </p:nvPr>
        </p:nvSpPr>
        <p:spPr/>
        <p:txBody>
          <a:bodyPr/>
          <a:lstStyle/>
          <a:p>
            <a:fld id="{C0B7985E-21EE-4271-B7CE-C0704329C2BB}" type="datetimeFigureOut">
              <a:rPr lang="en-MY" smtClean="0"/>
              <a:t>30/9/2021</a:t>
            </a:fld>
            <a:endParaRPr lang="en-MY"/>
          </a:p>
        </p:txBody>
      </p:sp>
      <p:sp>
        <p:nvSpPr>
          <p:cNvPr id="5" name="Footer Placeholder 4">
            <a:extLst>
              <a:ext uri="{FF2B5EF4-FFF2-40B4-BE49-F238E27FC236}">
                <a16:creationId xmlns:a16="http://schemas.microsoft.com/office/drawing/2014/main" id="{0BBF72F3-4AA9-4EE8-9DE2-050D39A86FA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69E5044C-FBC5-48BF-816E-65966EAFC46B}"/>
              </a:ext>
            </a:extLst>
          </p:cNvPr>
          <p:cNvSpPr>
            <a:spLocks noGrp="1"/>
          </p:cNvSpPr>
          <p:nvPr>
            <p:ph type="sldNum" sz="quarter" idx="12"/>
          </p:nvPr>
        </p:nvSpPr>
        <p:spPr/>
        <p:txBody>
          <a:bodyPr/>
          <a:lstStyle/>
          <a:p>
            <a:fld id="{87A85430-9015-4564-AAD7-7BB6DC50A7BC}" type="slidenum">
              <a:rPr lang="en-MY" smtClean="0"/>
              <a:t>‹#›</a:t>
            </a:fld>
            <a:endParaRPr lang="en-MY"/>
          </a:p>
        </p:txBody>
      </p:sp>
    </p:spTree>
    <p:extLst>
      <p:ext uri="{BB962C8B-B14F-4D97-AF65-F5344CB8AC3E}">
        <p14:creationId xmlns:p14="http://schemas.microsoft.com/office/powerpoint/2010/main" val="385198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765D-3F67-4CF7-950D-17482F4D4A61}"/>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08CB12A5-60B2-4A72-9285-3766CFA5CD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16E83179-A94A-4190-8EF8-6B574172ACF1}"/>
              </a:ext>
            </a:extLst>
          </p:cNvPr>
          <p:cNvSpPr>
            <a:spLocks noGrp="1"/>
          </p:cNvSpPr>
          <p:nvPr>
            <p:ph type="dt" sz="half" idx="10"/>
          </p:nvPr>
        </p:nvSpPr>
        <p:spPr/>
        <p:txBody>
          <a:bodyPr/>
          <a:lstStyle/>
          <a:p>
            <a:fld id="{C0B7985E-21EE-4271-B7CE-C0704329C2BB}" type="datetimeFigureOut">
              <a:rPr lang="en-MY" smtClean="0"/>
              <a:t>30/9/2021</a:t>
            </a:fld>
            <a:endParaRPr lang="en-MY"/>
          </a:p>
        </p:txBody>
      </p:sp>
      <p:sp>
        <p:nvSpPr>
          <p:cNvPr id="5" name="Footer Placeholder 4">
            <a:extLst>
              <a:ext uri="{FF2B5EF4-FFF2-40B4-BE49-F238E27FC236}">
                <a16:creationId xmlns:a16="http://schemas.microsoft.com/office/drawing/2014/main" id="{D3EA797B-4376-4014-AD34-D27BDF28D57D}"/>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C7D89B2-7C42-4103-A8AC-B020EFCC55B4}"/>
              </a:ext>
            </a:extLst>
          </p:cNvPr>
          <p:cNvSpPr>
            <a:spLocks noGrp="1"/>
          </p:cNvSpPr>
          <p:nvPr>
            <p:ph type="sldNum" sz="quarter" idx="12"/>
          </p:nvPr>
        </p:nvSpPr>
        <p:spPr/>
        <p:txBody>
          <a:bodyPr/>
          <a:lstStyle/>
          <a:p>
            <a:fld id="{87A85430-9015-4564-AAD7-7BB6DC50A7BC}" type="slidenum">
              <a:rPr lang="en-MY" smtClean="0"/>
              <a:t>‹#›</a:t>
            </a:fld>
            <a:endParaRPr lang="en-MY"/>
          </a:p>
        </p:txBody>
      </p:sp>
    </p:spTree>
    <p:extLst>
      <p:ext uri="{BB962C8B-B14F-4D97-AF65-F5344CB8AC3E}">
        <p14:creationId xmlns:p14="http://schemas.microsoft.com/office/powerpoint/2010/main" val="3846370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5501E-BC76-422B-A98A-02BDC6DE33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66CEE49B-BE6E-4D06-8488-ADEAB78731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112D44-B0E7-417F-8D7C-5C392E639C15}"/>
              </a:ext>
            </a:extLst>
          </p:cNvPr>
          <p:cNvSpPr>
            <a:spLocks noGrp="1"/>
          </p:cNvSpPr>
          <p:nvPr>
            <p:ph type="dt" sz="half" idx="10"/>
          </p:nvPr>
        </p:nvSpPr>
        <p:spPr/>
        <p:txBody>
          <a:bodyPr/>
          <a:lstStyle/>
          <a:p>
            <a:fld id="{C0B7985E-21EE-4271-B7CE-C0704329C2BB}" type="datetimeFigureOut">
              <a:rPr lang="en-MY" smtClean="0"/>
              <a:t>30/9/2021</a:t>
            </a:fld>
            <a:endParaRPr lang="en-MY"/>
          </a:p>
        </p:txBody>
      </p:sp>
      <p:sp>
        <p:nvSpPr>
          <p:cNvPr id="5" name="Footer Placeholder 4">
            <a:extLst>
              <a:ext uri="{FF2B5EF4-FFF2-40B4-BE49-F238E27FC236}">
                <a16:creationId xmlns:a16="http://schemas.microsoft.com/office/drawing/2014/main" id="{7F10A5CF-104A-45AA-9663-256692189F72}"/>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4C36E66C-5C4F-4797-8A9A-CDDB95C54F97}"/>
              </a:ext>
            </a:extLst>
          </p:cNvPr>
          <p:cNvSpPr>
            <a:spLocks noGrp="1"/>
          </p:cNvSpPr>
          <p:nvPr>
            <p:ph type="sldNum" sz="quarter" idx="12"/>
          </p:nvPr>
        </p:nvSpPr>
        <p:spPr/>
        <p:txBody>
          <a:bodyPr/>
          <a:lstStyle/>
          <a:p>
            <a:fld id="{87A85430-9015-4564-AAD7-7BB6DC50A7BC}" type="slidenum">
              <a:rPr lang="en-MY" smtClean="0"/>
              <a:t>‹#›</a:t>
            </a:fld>
            <a:endParaRPr lang="en-MY"/>
          </a:p>
        </p:txBody>
      </p:sp>
    </p:spTree>
    <p:extLst>
      <p:ext uri="{BB962C8B-B14F-4D97-AF65-F5344CB8AC3E}">
        <p14:creationId xmlns:p14="http://schemas.microsoft.com/office/powerpoint/2010/main" val="311391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05CB7-6C49-4A1A-AC77-4093E6F4AB58}"/>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46E7A7F3-960C-47B6-86C6-DF3470CAA6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04631D88-896B-4EAB-9565-0F5CEED7F8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CA99D75B-4F09-4BE4-9D2A-4B249DF92E87}"/>
              </a:ext>
            </a:extLst>
          </p:cNvPr>
          <p:cNvSpPr>
            <a:spLocks noGrp="1"/>
          </p:cNvSpPr>
          <p:nvPr>
            <p:ph type="dt" sz="half" idx="10"/>
          </p:nvPr>
        </p:nvSpPr>
        <p:spPr/>
        <p:txBody>
          <a:bodyPr/>
          <a:lstStyle/>
          <a:p>
            <a:fld id="{C0B7985E-21EE-4271-B7CE-C0704329C2BB}" type="datetimeFigureOut">
              <a:rPr lang="en-MY" smtClean="0"/>
              <a:t>30/9/2021</a:t>
            </a:fld>
            <a:endParaRPr lang="en-MY"/>
          </a:p>
        </p:txBody>
      </p:sp>
      <p:sp>
        <p:nvSpPr>
          <p:cNvPr id="6" name="Footer Placeholder 5">
            <a:extLst>
              <a:ext uri="{FF2B5EF4-FFF2-40B4-BE49-F238E27FC236}">
                <a16:creationId xmlns:a16="http://schemas.microsoft.com/office/drawing/2014/main" id="{571C0A96-7489-4382-95D9-DE755DAEB759}"/>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CD804146-A05C-4113-80D9-48A5701E27D0}"/>
              </a:ext>
            </a:extLst>
          </p:cNvPr>
          <p:cNvSpPr>
            <a:spLocks noGrp="1"/>
          </p:cNvSpPr>
          <p:nvPr>
            <p:ph type="sldNum" sz="quarter" idx="12"/>
          </p:nvPr>
        </p:nvSpPr>
        <p:spPr/>
        <p:txBody>
          <a:bodyPr/>
          <a:lstStyle/>
          <a:p>
            <a:fld id="{87A85430-9015-4564-AAD7-7BB6DC50A7BC}" type="slidenum">
              <a:rPr lang="en-MY" smtClean="0"/>
              <a:t>‹#›</a:t>
            </a:fld>
            <a:endParaRPr lang="en-MY"/>
          </a:p>
        </p:txBody>
      </p:sp>
    </p:spTree>
    <p:extLst>
      <p:ext uri="{BB962C8B-B14F-4D97-AF65-F5344CB8AC3E}">
        <p14:creationId xmlns:p14="http://schemas.microsoft.com/office/powerpoint/2010/main" val="207975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EFCB-BC83-408F-991E-2D456ED05F5E}"/>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35C56255-1179-4BA0-93EF-7B617019DA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8B5BC7-560D-487D-9790-6A727A6D2F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A0FBF977-CE5B-4BAA-8842-AE464B3E68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57555D-617E-4CDE-AC78-6B79E89891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D625647F-8658-47AD-9FA7-BADF08453223}"/>
              </a:ext>
            </a:extLst>
          </p:cNvPr>
          <p:cNvSpPr>
            <a:spLocks noGrp="1"/>
          </p:cNvSpPr>
          <p:nvPr>
            <p:ph type="dt" sz="half" idx="10"/>
          </p:nvPr>
        </p:nvSpPr>
        <p:spPr/>
        <p:txBody>
          <a:bodyPr/>
          <a:lstStyle/>
          <a:p>
            <a:fld id="{C0B7985E-21EE-4271-B7CE-C0704329C2BB}" type="datetimeFigureOut">
              <a:rPr lang="en-MY" smtClean="0"/>
              <a:t>30/9/2021</a:t>
            </a:fld>
            <a:endParaRPr lang="en-MY"/>
          </a:p>
        </p:txBody>
      </p:sp>
      <p:sp>
        <p:nvSpPr>
          <p:cNvPr id="8" name="Footer Placeholder 7">
            <a:extLst>
              <a:ext uri="{FF2B5EF4-FFF2-40B4-BE49-F238E27FC236}">
                <a16:creationId xmlns:a16="http://schemas.microsoft.com/office/drawing/2014/main" id="{38D8335E-7DC1-43CE-84C8-821D6F8026BB}"/>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684250B7-A653-472A-A7EB-362AAC46428B}"/>
              </a:ext>
            </a:extLst>
          </p:cNvPr>
          <p:cNvSpPr>
            <a:spLocks noGrp="1"/>
          </p:cNvSpPr>
          <p:nvPr>
            <p:ph type="sldNum" sz="quarter" idx="12"/>
          </p:nvPr>
        </p:nvSpPr>
        <p:spPr/>
        <p:txBody>
          <a:bodyPr/>
          <a:lstStyle/>
          <a:p>
            <a:fld id="{87A85430-9015-4564-AAD7-7BB6DC50A7BC}" type="slidenum">
              <a:rPr lang="en-MY" smtClean="0"/>
              <a:t>‹#›</a:t>
            </a:fld>
            <a:endParaRPr lang="en-MY"/>
          </a:p>
        </p:txBody>
      </p:sp>
    </p:spTree>
    <p:extLst>
      <p:ext uri="{BB962C8B-B14F-4D97-AF65-F5344CB8AC3E}">
        <p14:creationId xmlns:p14="http://schemas.microsoft.com/office/powerpoint/2010/main" val="213555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4491F-E198-4BBB-8933-6964438CDB93}"/>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33C6E5F0-05A0-4DC2-A07B-00A4AC64EDAB}"/>
              </a:ext>
            </a:extLst>
          </p:cNvPr>
          <p:cNvSpPr>
            <a:spLocks noGrp="1"/>
          </p:cNvSpPr>
          <p:nvPr>
            <p:ph type="dt" sz="half" idx="10"/>
          </p:nvPr>
        </p:nvSpPr>
        <p:spPr/>
        <p:txBody>
          <a:bodyPr/>
          <a:lstStyle/>
          <a:p>
            <a:fld id="{C0B7985E-21EE-4271-B7CE-C0704329C2BB}" type="datetimeFigureOut">
              <a:rPr lang="en-MY" smtClean="0"/>
              <a:t>30/9/2021</a:t>
            </a:fld>
            <a:endParaRPr lang="en-MY"/>
          </a:p>
        </p:txBody>
      </p:sp>
      <p:sp>
        <p:nvSpPr>
          <p:cNvPr id="4" name="Footer Placeholder 3">
            <a:extLst>
              <a:ext uri="{FF2B5EF4-FFF2-40B4-BE49-F238E27FC236}">
                <a16:creationId xmlns:a16="http://schemas.microsoft.com/office/drawing/2014/main" id="{93F9F0B3-3EC2-4340-B599-7348E255556B}"/>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F7274F7A-489C-4F6A-A825-006B9B46DD61}"/>
              </a:ext>
            </a:extLst>
          </p:cNvPr>
          <p:cNvSpPr>
            <a:spLocks noGrp="1"/>
          </p:cNvSpPr>
          <p:nvPr>
            <p:ph type="sldNum" sz="quarter" idx="12"/>
          </p:nvPr>
        </p:nvSpPr>
        <p:spPr/>
        <p:txBody>
          <a:bodyPr/>
          <a:lstStyle/>
          <a:p>
            <a:fld id="{87A85430-9015-4564-AAD7-7BB6DC50A7BC}" type="slidenum">
              <a:rPr lang="en-MY" smtClean="0"/>
              <a:t>‹#›</a:t>
            </a:fld>
            <a:endParaRPr lang="en-MY"/>
          </a:p>
        </p:txBody>
      </p:sp>
    </p:spTree>
    <p:extLst>
      <p:ext uri="{BB962C8B-B14F-4D97-AF65-F5344CB8AC3E}">
        <p14:creationId xmlns:p14="http://schemas.microsoft.com/office/powerpoint/2010/main" val="2875013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359614-D669-4478-BD4C-7814DE0A9CD8}"/>
              </a:ext>
            </a:extLst>
          </p:cNvPr>
          <p:cNvSpPr>
            <a:spLocks noGrp="1"/>
          </p:cNvSpPr>
          <p:nvPr>
            <p:ph type="dt" sz="half" idx="10"/>
          </p:nvPr>
        </p:nvSpPr>
        <p:spPr/>
        <p:txBody>
          <a:bodyPr/>
          <a:lstStyle/>
          <a:p>
            <a:fld id="{C0B7985E-21EE-4271-B7CE-C0704329C2BB}" type="datetimeFigureOut">
              <a:rPr lang="en-MY" smtClean="0"/>
              <a:t>30/9/2021</a:t>
            </a:fld>
            <a:endParaRPr lang="en-MY"/>
          </a:p>
        </p:txBody>
      </p:sp>
      <p:sp>
        <p:nvSpPr>
          <p:cNvPr id="3" name="Footer Placeholder 2">
            <a:extLst>
              <a:ext uri="{FF2B5EF4-FFF2-40B4-BE49-F238E27FC236}">
                <a16:creationId xmlns:a16="http://schemas.microsoft.com/office/drawing/2014/main" id="{92A5FC17-B69A-433E-8F5D-B08EF69B9E18}"/>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14B4F84C-78A6-49ED-8FEE-6B0AA5DA8185}"/>
              </a:ext>
            </a:extLst>
          </p:cNvPr>
          <p:cNvSpPr>
            <a:spLocks noGrp="1"/>
          </p:cNvSpPr>
          <p:nvPr>
            <p:ph type="sldNum" sz="quarter" idx="12"/>
          </p:nvPr>
        </p:nvSpPr>
        <p:spPr/>
        <p:txBody>
          <a:bodyPr/>
          <a:lstStyle/>
          <a:p>
            <a:fld id="{87A85430-9015-4564-AAD7-7BB6DC50A7BC}" type="slidenum">
              <a:rPr lang="en-MY" smtClean="0"/>
              <a:t>‹#›</a:t>
            </a:fld>
            <a:endParaRPr lang="en-MY"/>
          </a:p>
        </p:txBody>
      </p:sp>
    </p:spTree>
    <p:extLst>
      <p:ext uri="{BB962C8B-B14F-4D97-AF65-F5344CB8AC3E}">
        <p14:creationId xmlns:p14="http://schemas.microsoft.com/office/powerpoint/2010/main" val="295398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78890-CE0A-4FBB-B4D0-D1041A77BB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05338623-2DA7-4D98-88F1-9AB92B7E3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9FED04FE-0EC5-4220-9D8D-17A13A9B7B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5E3A11-0DA3-4A9F-98D2-612D5CF8392A}"/>
              </a:ext>
            </a:extLst>
          </p:cNvPr>
          <p:cNvSpPr>
            <a:spLocks noGrp="1"/>
          </p:cNvSpPr>
          <p:nvPr>
            <p:ph type="dt" sz="half" idx="10"/>
          </p:nvPr>
        </p:nvSpPr>
        <p:spPr/>
        <p:txBody>
          <a:bodyPr/>
          <a:lstStyle/>
          <a:p>
            <a:fld id="{C0B7985E-21EE-4271-B7CE-C0704329C2BB}" type="datetimeFigureOut">
              <a:rPr lang="en-MY" smtClean="0"/>
              <a:t>30/9/2021</a:t>
            </a:fld>
            <a:endParaRPr lang="en-MY"/>
          </a:p>
        </p:txBody>
      </p:sp>
      <p:sp>
        <p:nvSpPr>
          <p:cNvPr id="6" name="Footer Placeholder 5">
            <a:extLst>
              <a:ext uri="{FF2B5EF4-FFF2-40B4-BE49-F238E27FC236}">
                <a16:creationId xmlns:a16="http://schemas.microsoft.com/office/drawing/2014/main" id="{69CCF2EE-615F-4912-B8EF-B03406B50614}"/>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AEF12DBE-C03F-4E4D-B047-B263D64F3302}"/>
              </a:ext>
            </a:extLst>
          </p:cNvPr>
          <p:cNvSpPr>
            <a:spLocks noGrp="1"/>
          </p:cNvSpPr>
          <p:nvPr>
            <p:ph type="sldNum" sz="quarter" idx="12"/>
          </p:nvPr>
        </p:nvSpPr>
        <p:spPr/>
        <p:txBody>
          <a:bodyPr/>
          <a:lstStyle/>
          <a:p>
            <a:fld id="{87A85430-9015-4564-AAD7-7BB6DC50A7BC}" type="slidenum">
              <a:rPr lang="en-MY" smtClean="0"/>
              <a:t>‹#›</a:t>
            </a:fld>
            <a:endParaRPr lang="en-MY"/>
          </a:p>
        </p:txBody>
      </p:sp>
    </p:spTree>
    <p:extLst>
      <p:ext uri="{BB962C8B-B14F-4D97-AF65-F5344CB8AC3E}">
        <p14:creationId xmlns:p14="http://schemas.microsoft.com/office/powerpoint/2010/main" val="169085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B48FF-6FB7-4B34-B540-38FD18BB35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937BA635-98FF-4D81-BF79-9DCFCA5E99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49998665-8C98-43A9-808F-9E8F08003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5C5664-BEB9-4263-91C2-EBA9815E6B6B}"/>
              </a:ext>
            </a:extLst>
          </p:cNvPr>
          <p:cNvSpPr>
            <a:spLocks noGrp="1"/>
          </p:cNvSpPr>
          <p:nvPr>
            <p:ph type="dt" sz="half" idx="10"/>
          </p:nvPr>
        </p:nvSpPr>
        <p:spPr/>
        <p:txBody>
          <a:bodyPr/>
          <a:lstStyle/>
          <a:p>
            <a:fld id="{C0B7985E-21EE-4271-B7CE-C0704329C2BB}" type="datetimeFigureOut">
              <a:rPr lang="en-MY" smtClean="0"/>
              <a:t>30/9/2021</a:t>
            </a:fld>
            <a:endParaRPr lang="en-MY"/>
          </a:p>
        </p:txBody>
      </p:sp>
      <p:sp>
        <p:nvSpPr>
          <p:cNvPr id="6" name="Footer Placeholder 5">
            <a:extLst>
              <a:ext uri="{FF2B5EF4-FFF2-40B4-BE49-F238E27FC236}">
                <a16:creationId xmlns:a16="http://schemas.microsoft.com/office/drawing/2014/main" id="{76CA16E0-3AB0-44DF-A1BD-639AC48E6691}"/>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AA65D8F9-D109-450D-B588-9F8DF34F47B8}"/>
              </a:ext>
            </a:extLst>
          </p:cNvPr>
          <p:cNvSpPr>
            <a:spLocks noGrp="1"/>
          </p:cNvSpPr>
          <p:nvPr>
            <p:ph type="sldNum" sz="quarter" idx="12"/>
          </p:nvPr>
        </p:nvSpPr>
        <p:spPr/>
        <p:txBody>
          <a:bodyPr/>
          <a:lstStyle/>
          <a:p>
            <a:fld id="{87A85430-9015-4564-AAD7-7BB6DC50A7BC}" type="slidenum">
              <a:rPr lang="en-MY" smtClean="0"/>
              <a:t>‹#›</a:t>
            </a:fld>
            <a:endParaRPr lang="en-MY"/>
          </a:p>
        </p:txBody>
      </p:sp>
    </p:spTree>
    <p:extLst>
      <p:ext uri="{BB962C8B-B14F-4D97-AF65-F5344CB8AC3E}">
        <p14:creationId xmlns:p14="http://schemas.microsoft.com/office/powerpoint/2010/main" val="270570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2D2F87-31D7-48D5-AE8D-FD1B1273B5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FF6146E9-DE40-4161-BFBC-97461F9C8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335073D-0BBD-47E4-8DAF-F03D6C6F25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7985E-21EE-4271-B7CE-C0704329C2BB}" type="datetimeFigureOut">
              <a:rPr lang="en-MY" smtClean="0"/>
              <a:t>30/9/2021</a:t>
            </a:fld>
            <a:endParaRPr lang="en-MY"/>
          </a:p>
        </p:txBody>
      </p:sp>
      <p:sp>
        <p:nvSpPr>
          <p:cNvPr id="5" name="Footer Placeholder 4">
            <a:extLst>
              <a:ext uri="{FF2B5EF4-FFF2-40B4-BE49-F238E27FC236}">
                <a16:creationId xmlns:a16="http://schemas.microsoft.com/office/drawing/2014/main" id="{B05532EC-B909-4E33-A81A-8DF85DAA2F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55DEA727-D5CD-4081-828F-4DA1226765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85430-9015-4564-AAD7-7BB6DC50A7BC}" type="slidenum">
              <a:rPr lang="en-MY" smtClean="0"/>
              <a:t>‹#›</a:t>
            </a:fld>
            <a:endParaRPr lang="en-MY"/>
          </a:p>
        </p:txBody>
      </p:sp>
    </p:spTree>
    <p:extLst>
      <p:ext uri="{BB962C8B-B14F-4D97-AF65-F5344CB8AC3E}">
        <p14:creationId xmlns:p14="http://schemas.microsoft.com/office/powerpoint/2010/main" val="618432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AC3318-9558-4213-BADF-A2C0DFFB682A}"/>
              </a:ext>
            </a:extLst>
          </p:cNvPr>
          <p:cNvSpPr>
            <a:spLocks noGrp="1"/>
          </p:cNvSpPr>
          <p:nvPr>
            <p:ph type="ctrTitle"/>
          </p:nvPr>
        </p:nvSpPr>
        <p:spPr>
          <a:xfrm>
            <a:off x="705443" y="1905267"/>
            <a:ext cx="5163022" cy="2635993"/>
          </a:xfrm>
        </p:spPr>
        <p:txBody>
          <a:bodyPr anchor="b">
            <a:normAutofit fontScale="90000"/>
          </a:bodyPr>
          <a:lstStyle/>
          <a:p>
            <a:r>
              <a:rPr lang="en-GB" sz="7300" b="1" dirty="0" err="1">
                <a:effectLst/>
                <a:latin typeface="Times New Roman" panose="02020603050405020304" pitchFamily="18" charset="0"/>
                <a:ea typeface="Times New Roman" panose="02020603050405020304" pitchFamily="18" charset="0"/>
              </a:rPr>
              <a:t>Pengenalan</a:t>
            </a:r>
            <a:r>
              <a:rPr lang="en-GB" sz="7300" b="1" dirty="0">
                <a:effectLst/>
                <a:latin typeface="Times New Roman" panose="02020603050405020304" pitchFamily="18" charset="0"/>
                <a:ea typeface="Times New Roman" panose="02020603050405020304" pitchFamily="18" charset="0"/>
              </a:rPr>
              <a:t> </a:t>
            </a:r>
            <a:r>
              <a:rPr lang="en-GB" sz="7300" b="1" dirty="0" err="1">
                <a:effectLst/>
                <a:latin typeface="Times New Roman" panose="02020603050405020304" pitchFamily="18" charset="0"/>
                <a:ea typeface="Times New Roman" panose="02020603050405020304" pitchFamily="18" charset="0"/>
              </a:rPr>
              <a:t>Prosedur</a:t>
            </a:r>
            <a:r>
              <a:rPr lang="en-GB" sz="7300" b="1" dirty="0">
                <a:effectLst/>
                <a:latin typeface="Times New Roman" panose="02020603050405020304" pitchFamily="18" charset="0"/>
                <a:ea typeface="Times New Roman" panose="02020603050405020304" pitchFamily="18" charset="0"/>
              </a:rPr>
              <a:t> </a:t>
            </a:r>
            <a:r>
              <a:rPr lang="en-GB" sz="7300" b="1" dirty="0" err="1">
                <a:effectLst/>
                <a:latin typeface="Times New Roman" panose="02020603050405020304" pitchFamily="18" charset="0"/>
                <a:ea typeface="Times New Roman" panose="02020603050405020304" pitchFamily="18" charset="0"/>
              </a:rPr>
              <a:t>Jenayah</a:t>
            </a:r>
            <a:br>
              <a:rPr lang="en-MY" sz="4400" dirty="0">
                <a:effectLst/>
                <a:latin typeface="Times New Roman" panose="02020603050405020304" pitchFamily="18" charset="0"/>
                <a:ea typeface="Times New Roman" panose="02020603050405020304" pitchFamily="18" charset="0"/>
              </a:rPr>
            </a:br>
            <a:r>
              <a:rPr lang="en-GB" sz="4400" dirty="0">
                <a:effectLst/>
                <a:latin typeface="Times New Roman" panose="02020603050405020304" pitchFamily="18" charset="0"/>
                <a:ea typeface="Times New Roman" panose="02020603050405020304" pitchFamily="18" charset="0"/>
              </a:rPr>
              <a:t> </a:t>
            </a:r>
            <a:br>
              <a:rPr lang="en-MY" sz="5400" dirty="0">
                <a:effectLst/>
                <a:latin typeface="Times New Roman" panose="02020603050405020304" pitchFamily="18" charset="0"/>
                <a:ea typeface="Times New Roman" panose="02020603050405020304" pitchFamily="18" charset="0"/>
              </a:rPr>
            </a:br>
            <a:endParaRPr lang="en-MY" sz="5400" dirty="0"/>
          </a:p>
        </p:txBody>
      </p:sp>
      <p:sp>
        <p:nvSpPr>
          <p:cNvPr id="33" name="Rectangle 32">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47CF1B2E-350B-482C-A308-6A788C6C92C1}"/>
              </a:ext>
            </a:extLst>
          </p:cNvPr>
          <p:cNvSpPr>
            <a:spLocks noGrp="1"/>
          </p:cNvSpPr>
          <p:nvPr>
            <p:ph type="subTitle" idx="1"/>
          </p:nvPr>
        </p:nvSpPr>
        <p:spPr>
          <a:xfrm>
            <a:off x="823442" y="4541263"/>
            <a:ext cx="4662957" cy="1770760"/>
          </a:xfrm>
        </p:spPr>
        <p:txBody>
          <a:bodyPr anchor="t">
            <a:normAutofit/>
          </a:bodyPr>
          <a:lstStyle/>
          <a:p>
            <a:r>
              <a:rPr lang="en-MY">
                <a:solidFill>
                  <a:srgbClr val="FFFFFF"/>
                </a:solidFill>
              </a:rPr>
              <a:t>Disediakan oleh:</a:t>
            </a:r>
          </a:p>
          <a:p>
            <a:r>
              <a:rPr lang="en-MY" b="1">
                <a:solidFill>
                  <a:srgbClr val="FFFFFF"/>
                </a:solidFill>
              </a:rPr>
              <a:t>Asst. Prof. Dr Zuraini Ab Hamid</a:t>
            </a:r>
          </a:p>
          <a:p>
            <a:r>
              <a:rPr lang="en-MY" b="1">
                <a:solidFill>
                  <a:srgbClr val="FFFFFF"/>
                </a:solidFill>
              </a:rPr>
              <a:t>Ahmad Ibrahim Kulliyyah of Laws, IIUM</a:t>
            </a:r>
          </a:p>
        </p:txBody>
      </p:sp>
      <p:pic>
        <p:nvPicPr>
          <p:cNvPr id="4" name="Picture 3">
            <a:extLst>
              <a:ext uri="{FF2B5EF4-FFF2-40B4-BE49-F238E27FC236}">
                <a16:creationId xmlns:a16="http://schemas.microsoft.com/office/drawing/2014/main" id="{117BEF4C-5567-4A8A-8A3E-AE797320D12F}"/>
              </a:ext>
            </a:extLst>
          </p:cNvPr>
          <p:cNvPicPr>
            <a:picLocks noChangeAspect="1"/>
          </p:cNvPicPr>
          <p:nvPr/>
        </p:nvPicPr>
        <p:blipFill rotWithShape="1">
          <a:blip r:embed="rId2"/>
          <a:srcRect r="25096" b="-1"/>
          <a:stretch/>
        </p:blipFill>
        <p:spPr>
          <a:xfrm>
            <a:off x="6573907" y="658481"/>
            <a:ext cx="5163022" cy="5163038"/>
          </a:xfrm>
          <a:prstGeom prst="rect">
            <a:avLst/>
          </a:prstGeom>
        </p:spPr>
      </p:pic>
      <p:sp>
        <p:nvSpPr>
          <p:cNvPr id="39" name="Rectangle 38">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49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6848" y="1188637"/>
            <a:ext cx="3799641" cy="4480726"/>
          </a:xfrm>
        </p:spPr>
        <p:txBody>
          <a:bodyPr>
            <a:normAutofit/>
          </a:bodyPr>
          <a:lstStyle/>
          <a:p>
            <a:r>
              <a:rPr lang="en-MY" sz="2700" b="1" dirty="0" err="1"/>
              <a:t>Diakhir</a:t>
            </a:r>
            <a:r>
              <a:rPr lang="en-MY" sz="2700" b="1" dirty="0"/>
              <a:t> </a:t>
            </a:r>
            <a:r>
              <a:rPr lang="en-MY" sz="2700" b="1" dirty="0" err="1"/>
              <a:t>kes</a:t>
            </a:r>
            <a:r>
              <a:rPr lang="en-MY" sz="2700" b="1" dirty="0"/>
              <a:t> </a:t>
            </a:r>
            <a:r>
              <a:rPr lang="en-MY" sz="2700" b="1" dirty="0" err="1"/>
              <a:t>pendakwaan</a:t>
            </a:r>
            <a:br>
              <a:rPr lang="en-MY" sz="2700" b="1" dirty="0"/>
            </a:br>
            <a:br>
              <a:rPr lang="en-MY" sz="6600" b="1" dirty="0"/>
            </a:br>
            <a:r>
              <a:rPr lang="en-MY" sz="4900" b="1" dirty="0"/>
              <a:t>MELAMPAUI KERAGUAN MUNASABAH</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27062" y="772358"/>
            <a:ext cx="6347532" cy="5458800"/>
          </a:xfrm>
        </p:spPr>
        <p:txBody>
          <a:bodyPr anchor="ctr">
            <a:normAutofit lnSpcReduction="10000"/>
          </a:bodyPr>
          <a:lstStyle/>
          <a:p>
            <a:pPr marL="0" indent="0" algn="just">
              <a:buNone/>
            </a:pPr>
            <a:r>
              <a:rPr lang="en-US" altLang="en-US" sz="2400" b="1" dirty="0"/>
              <a:t>Mat v PP [1963] MLJ 263:</a:t>
            </a:r>
          </a:p>
          <a:p>
            <a:pPr marL="0" indent="0" algn="just">
              <a:buNone/>
            </a:pPr>
            <a:r>
              <a:rPr lang="en-US" altLang="en-US" sz="2000" b="1" dirty="0"/>
              <a:t> </a:t>
            </a:r>
            <a:r>
              <a:rPr lang="en-US" altLang="en-US" sz="1900" dirty="0"/>
              <a:t>“</a:t>
            </a:r>
            <a:r>
              <a:rPr lang="en-US" altLang="en-US" dirty="0"/>
              <a:t>The correct law for magistrates to apply is as follows. If you accept the explanation given by or on behalf of the accused, you must of course acquit. But this does not entitle you to convict if you do not believe that explanation, for he is still entitled to an acquittal if it raises in your mind a reasonable doubt to his guilt, as the onus of proving his guilt lies throughout on the prosecution. If upon the whole evidence you are left in a real state of doubt, the prosecution has failed to satisfy the onus of prove which lies upon it.</a:t>
            </a:r>
          </a:p>
          <a:p>
            <a:pPr algn="just"/>
            <a:endParaRPr lang="en-MY" sz="1900" dirty="0"/>
          </a:p>
        </p:txBody>
      </p:sp>
    </p:spTree>
    <p:extLst>
      <p:ext uri="{BB962C8B-B14F-4D97-AF65-F5344CB8AC3E}">
        <p14:creationId xmlns:p14="http://schemas.microsoft.com/office/powerpoint/2010/main" val="377655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64186-F058-40BE-857E-72B20AFECEF3}"/>
              </a:ext>
            </a:extLst>
          </p:cNvPr>
          <p:cNvSpPr>
            <a:spLocks noGrp="1"/>
          </p:cNvSpPr>
          <p:nvPr>
            <p:ph type="title"/>
          </p:nvPr>
        </p:nvSpPr>
        <p:spPr>
          <a:xfrm>
            <a:off x="1365140" y="538477"/>
            <a:ext cx="9231410" cy="3542045"/>
          </a:xfrm>
        </p:spPr>
        <p:txBody>
          <a:bodyPr vert="horz" lIns="91440" tIns="45720" rIns="91440" bIns="45720" rtlCol="0" anchor="b">
            <a:normAutofit/>
          </a:bodyPr>
          <a:lstStyle/>
          <a:p>
            <a:pPr algn="ctr"/>
            <a:r>
              <a:rPr lang="en-US" sz="11500" kern="1200" dirty="0">
                <a:solidFill>
                  <a:schemeClr val="tx1"/>
                </a:solidFill>
                <a:latin typeface="+mj-lt"/>
                <a:ea typeface="+mj-ea"/>
                <a:cs typeface="+mj-cs"/>
              </a:rPr>
              <a:t>SOAL JAWAB</a:t>
            </a:r>
          </a:p>
        </p:txBody>
      </p:sp>
    </p:spTree>
    <p:extLst>
      <p:ext uri="{BB962C8B-B14F-4D97-AF65-F5344CB8AC3E}">
        <p14:creationId xmlns:p14="http://schemas.microsoft.com/office/powerpoint/2010/main" val="951865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8366D3-B9E6-4678-92B6-3298E68AD57B}"/>
              </a:ext>
            </a:extLst>
          </p:cNvPr>
          <p:cNvSpPr>
            <a:spLocks noGrp="1"/>
          </p:cNvSpPr>
          <p:nvPr>
            <p:ph type="title"/>
          </p:nvPr>
        </p:nvSpPr>
        <p:spPr>
          <a:xfrm>
            <a:off x="1043631" y="809898"/>
            <a:ext cx="9942716" cy="1554480"/>
          </a:xfrm>
        </p:spPr>
        <p:txBody>
          <a:bodyPr anchor="ctr">
            <a:normAutofit/>
          </a:bodyPr>
          <a:lstStyle/>
          <a:p>
            <a:pPr algn="ctr"/>
            <a:r>
              <a:rPr lang="en-MY" sz="6000" b="1" dirty="0" err="1">
                <a:latin typeface="Times New Roman" panose="02020603050405020304" pitchFamily="18" charset="0"/>
                <a:cs typeface="Times New Roman" panose="02020603050405020304" pitchFamily="18" charset="0"/>
              </a:rPr>
              <a:t>Kandungan</a:t>
            </a:r>
            <a:r>
              <a:rPr lang="en-MY" sz="6000" b="1"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3A3A43D6-1FF3-492A-84B1-9C96226A5F5F}"/>
              </a:ext>
            </a:extLst>
          </p:cNvPr>
          <p:cNvSpPr>
            <a:spLocks noGrp="1"/>
          </p:cNvSpPr>
          <p:nvPr>
            <p:ph idx="1"/>
          </p:nvPr>
        </p:nvSpPr>
        <p:spPr>
          <a:xfrm>
            <a:off x="1045028" y="2704014"/>
            <a:ext cx="9941319" cy="3438166"/>
          </a:xfrm>
        </p:spPr>
        <p:txBody>
          <a:bodyPr anchor="ctr">
            <a:normAutofit/>
          </a:bodyPr>
          <a:lstStyle/>
          <a:p>
            <a:pPr marL="0" indent="0">
              <a:buNone/>
            </a:pPr>
            <a:r>
              <a:rPr lang="en-GB" sz="2400" dirty="0">
                <a:effectLst/>
                <a:latin typeface="Times New Roman" panose="02020603050405020304" pitchFamily="18" charset="0"/>
                <a:ea typeface="Times New Roman" panose="02020603050405020304" pitchFamily="18" charset="0"/>
              </a:rPr>
              <a:t> </a:t>
            </a:r>
            <a:endParaRPr lang="en-MY" sz="2400" dirty="0">
              <a:effectLst/>
              <a:latin typeface="Times New Roman" panose="02020603050405020304" pitchFamily="18" charset="0"/>
              <a:ea typeface="Times New Roman" panose="02020603050405020304" pitchFamily="18" charset="0"/>
            </a:endParaRPr>
          </a:p>
          <a:p>
            <a:r>
              <a:rPr lang="en-GB" sz="3200" dirty="0">
                <a:effectLst/>
                <a:latin typeface="Times New Roman" panose="02020603050405020304" pitchFamily="18" charset="0"/>
                <a:ea typeface="Times New Roman" panose="02020603050405020304" pitchFamily="18" charset="0"/>
              </a:rPr>
              <a:t>Sejarah Kanun </a:t>
            </a:r>
            <a:r>
              <a:rPr lang="en-GB" sz="3200" dirty="0" err="1">
                <a:effectLst/>
                <a:latin typeface="Times New Roman" panose="02020603050405020304" pitchFamily="18" charset="0"/>
                <a:ea typeface="Times New Roman" panose="02020603050405020304" pitchFamily="18" charset="0"/>
              </a:rPr>
              <a:t>Prosedur</a:t>
            </a:r>
            <a:r>
              <a:rPr lang="en-GB" sz="3200" dirty="0">
                <a:effectLst/>
                <a:latin typeface="Times New Roman" panose="02020603050405020304" pitchFamily="18" charset="0"/>
                <a:ea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rPr>
              <a:t>Jenayah</a:t>
            </a:r>
            <a:endParaRPr lang="en-MY" sz="3200" dirty="0">
              <a:latin typeface="Times New Roman" panose="02020603050405020304" pitchFamily="18" charset="0"/>
              <a:ea typeface="Times New Roman" panose="02020603050405020304" pitchFamily="18" charset="0"/>
            </a:endParaRPr>
          </a:p>
          <a:p>
            <a:r>
              <a:rPr lang="en-GB" sz="3200" dirty="0" err="1">
                <a:effectLst/>
                <a:latin typeface="Times New Roman" panose="02020603050405020304" pitchFamily="18" charset="0"/>
                <a:ea typeface="Times New Roman" panose="02020603050405020304" pitchFamily="18" charset="0"/>
              </a:rPr>
              <a:t>Struktur</a:t>
            </a:r>
            <a:r>
              <a:rPr lang="en-GB" sz="3200" dirty="0">
                <a:effectLst/>
                <a:latin typeface="Times New Roman" panose="02020603050405020304" pitchFamily="18" charset="0"/>
                <a:ea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rPr>
              <a:t>Mahkamah</a:t>
            </a:r>
            <a:endParaRPr lang="en-MY" sz="3200" dirty="0">
              <a:effectLst/>
              <a:latin typeface="Times New Roman" panose="02020603050405020304" pitchFamily="18" charset="0"/>
              <a:ea typeface="Times New Roman" panose="02020603050405020304" pitchFamily="18" charset="0"/>
            </a:endParaRPr>
          </a:p>
          <a:p>
            <a:r>
              <a:rPr lang="en-GB" sz="3200" dirty="0" err="1">
                <a:effectLst/>
                <a:latin typeface="Times New Roman" panose="02020603050405020304" pitchFamily="18" charset="0"/>
                <a:ea typeface="Times New Roman" panose="02020603050405020304" pitchFamily="18" charset="0"/>
              </a:rPr>
              <a:t>Adjektif</a:t>
            </a:r>
            <a:r>
              <a:rPr lang="en-GB" sz="3200" dirty="0">
                <a:effectLst/>
                <a:latin typeface="Times New Roman" panose="02020603050405020304" pitchFamily="18" charset="0"/>
                <a:ea typeface="Times New Roman" panose="02020603050405020304" pitchFamily="18" charset="0"/>
              </a:rPr>
              <a:t> dan </a:t>
            </a:r>
            <a:r>
              <a:rPr lang="en-GB" sz="3200" dirty="0" err="1">
                <a:effectLst/>
                <a:latin typeface="Times New Roman" panose="02020603050405020304" pitchFamily="18" charset="0"/>
                <a:ea typeface="Times New Roman" panose="02020603050405020304" pitchFamily="18" charset="0"/>
              </a:rPr>
              <a:t>undang-undang</a:t>
            </a:r>
            <a:r>
              <a:rPr lang="en-GB" sz="3200" dirty="0">
                <a:effectLst/>
                <a:latin typeface="Times New Roman" panose="02020603050405020304" pitchFamily="18" charset="0"/>
                <a:ea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rPr>
              <a:t>substantif</a:t>
            </a:r>
            <a:endParaRPr lang="en-MY" sz="3200" dirty="0">
              <a:latin typeface="Times New Roman" panose="02020603050405020304" pitchFamily="18" charset="0"/>
              <a:ea typeface="Times New Roman" panose="02020603050405020304" pitchFamily="18" charset="0"/>
            </a:endParaRPr>
          </a:p>
          <a:p>
            <a:r>
              <a:rPr lang="en-GB" sz="3200" dirty="0" err="1">
                <a:effectLst/>
                <a:latin typeface="Times New Roman" panose="02020603050405020304" pitchFamily="18" charset="0"/>
                <a:ea typeface="Times New Roman" panose="02020603050405020304" pitchFamily="18" charset="0"/>
              </a:rPr>
              <a:t>Undang-undang</a:t>
            </a:r>
            <a:r>
              <a:rPr lang="en-GB" sz="3200" dirty="0">
                <a:effectLst/>
                <a:latin typeface="Times New Roman" panose="02020603050405020304" pitchFamily="18" charset="0"/>
                <a:ea typeface="Times New Roman" panose="02020603050405020304" pitchFamily="18" charset="0"/>
              </a:rPr>
              <a:t> </a:t>
            </a:r>
            <a:r>
              <a:rPr lang="en-GB" sz="3200" dirty="0" err="1">
                <a:effectLst/>
                <a:latin typeface="Times New Roman" panose="02020603050405020304" pitchFamily="18" charset="0"/>
                <a:ea typeface="Times New Roman" panose="02020603050405020304" pitchFamily="18" charset="0"/>
              </a:rPr>
              <a:t>Sivil</a:t>
            </a:r>
            <a:r>
              <a:rPr lang="en-GB" sz="3200" dirty="0">
                <a:effectLst/>
                <a:latin typeface="Times New Roman" panose="02020603050405020304" pitchFamily="18" charset="0"/>
                <a:ea typeface="Times New Roman" panose="02020603050405020304" pitchFamily="18" charset="0"/>
              </a:rPr>
              <a:t> dan </a:t>
            </a:r>
            <a:r>
              <a:rPr lang="en-GB" sz="3200" dirty="0" err="1">
                <a:effectLst/>
                <a:latin typeface="Times New Roman" panose="02020603050405020304" pitchFamily="18" charset="0"/>
                <a:ea typeface="Times New Roman" panose="02020603050405020304" pitchFamily="18" charset="0"/>
              </a:rPr>
              <a:t>Jenayah</a:t>
            </a:r>
            <a:endParaRPr lang="en-MY" sz="3200" dirty="0">
              <a:latin typeface="Times New Roman" panose="02020603050405020304" pitchFamily="18" charset="0"/>
              <a:ea typeface="Times New Roman" panose="02020603050405020304" pitchFamily="18" charset="0"/>
            </a:endParaRPr>
          </a:p>
          <a:p>
            <a:r>
              <a:rPr lang="en-GB" sz="3200" dirty="0">
                <a:effectLst/>
                <a:latin typeface="Times New Roman" panose="02020603050405020304" pitchFamily="18" charset="0"/>
                <a:ea typeface="Times New Roman" panose="02020603050405020304" pitchFamily="18" charset="0"/>
              </a:rPr>
              <a:t>Beban </a:t>
            </a:r>
            <a:r>
              <a:rPr lang="en-GB" sz="3200" dirty="0" err="1">
                <a:effectLst/>
                <a:latin typeface="Times New Roman" panose="02020603050405020304" pitchFamily="18" charset="0"/>
                <a:ea typeface="Times New Roman" panose="02020603050405020304" pitchFamily="18" charset="0"/>
              </a:rPr>
              <a:t>pembuktian</a:t>
            </a:r>
            <a:endParaRPr lang="en-MY" sz="3200" dirty="0">
              <a:effectLst/>
              <a:latin typeface="Times New Roman" panose="02020603050405020304" pitchFamily="18" charset="0"/>
              <a:ea typeface="Times New Roman" panose="02020603050405020304" pitchFamily="18" charset="0"/>
            </a:endParaRPr>
          </a:p>
          <a:p>
            <a:endParaRPr lang="en-MY"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894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KERJAAAAA\courts\MAHKAMAH TINGGI MALAYSIA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312" y="304801"/>
            <a:ext cx="9717047" cy="61465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5313" y="1964205"/>
            <a:ext cx="405394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err="1"/>
              <a:t>Mahkamah</a:t>
            </a:r>
            <a:r>
              <a:rPr lang="en-US" b="1" dirty="0"/>
              <a:t> </a:t>
            </a:r>
            <a:r>
              <a:rPr lang="en-US" b="1" dirty="0" err="1"/>
              <a:t>Atasan</a:t>
            </a:r>
            <a:r>
              <a:rPr lang="en-US" b="1" dirty="0"/>
              <a:t> </a:t>
            </a:r>
            <a:r>
              <a:rPr lang="en-US" b="1" dirty="0" err="1"/>
              <a:t>tertakluk</a:t>
            </a:r>
            <a:r>
              <a:rPr lang="en-US" b="1" dirty="0"/>
              <a:t> </a:t>
            </a:r>
            <a:r>
              <a:rPr lang="en-US" b="1" dirty="0" err="1"/>
              <a:t>kepada</a:t>
            </a:r>
            <a:r>
              <a:rPr lang="en-US" b="1" dirty="0"/>
              <a:t> AKTA MAHKAMAH KEHAKIMAN 1964</a:t>
            </a:r>
            <a:endParaRPr lang="en-GB" b="1" dirty="0"/>
          </a:p>
        </p:txBody>
      </p:sp>
      <p:sp>
        <p:nvSpPr>
          <p:cNvPr id="5" name="TextBox 4"/>
          <p:cNvSpPr txBox="1"/>
          <p:nvPr/>
        </p:nvSpPr>
        <p:spPr>
          <a:xfrm>
            <a:off x="217778" y="5562601"/>
            <a:ext cx="4053946"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b="1" dirty="0" err="1"/>
              <a:t>Mahkamah</a:t>
            </a:r>
            <a:r>
              <a:rPr lang="en-US" b="1" dirty="0"/>
              <a:t> </a:t>
            </a:r>
            <a:r>
              <a:rPr lang="en-US" b="1" dirty="0" err="1"/>
              <a:t>Bawahan</a:t>
            </a:r>
            <a:r>
              <a:rPr lang="en-US" b="1" dirty="0"/>
              <a:t> </a:t>
            </a:r>
            <a:r>
              <a:rPr lang="en-US" b="1" dirty="0" err="1"/>
              <a:t>tertakluk</a:t>
            </a:r>
            <a:r>
              <a:rPr lang="en-US" b="1" dirty="0"/>
              <a:t> </a:t>
            </a:r>
            <a:r>
              <a:rPr lang="en-US" b="1" dirty="0" err="1"/>
              <a:t>kepada</a:t>
            </a:r>
            <a:r>
              <a:rPr lang="en-US" b="1" dirty="0"/>
              <a:t> AKTA MAHKAMAH RENDAH 1948</a:t>
            </a:r>
            <a:endParaRPr lang="en-GB" b="1" dirty="0"/>
          </a:p>
        </p:txBody>
      </p:sp>
      <p:pic>
        <p:nvPicPr>
          <p:cNvPr id="2" name="Picture 1">
            <a:extLst>
              <a:ext uri="{FF2B5EF4-FFF2-40B4-BE49-F238E27FC236}">
                <a16:creationId xmlns:a16="http://schemas.microsoft.com/office/drawing/2014/main" id="{FCB38A63-2381-427B-83C6-57E678464D6D}"/>
              </a:ext>
            </a:extLst>
          </p:cNvPr>
          <p:cNvPicPr>
            <a:picLocks noChangeAspect="1"/>
          </p:cNvPicPr>
          <p:nvPr/>
        </p:nvPicPr>
        <p:blipFill>
          <a:blip r:embed="rId3"/>
          <a:stretch>
            <a:fillRect/>
          </a:stretch>
        </p:blipFill>
        <p:spPr>
          <a:xfrm>
            <a:off x="10153096" y="406657"/>
            <a:ext cx="1828800" cy="2495550"/>
          </a:xfrm>
          <a:prstGeom prst="rect">
            <a:avLst/>
          </a:prstGeom>
        </p:spPr>
      </p:pic>
      <p:pic>
        <p:nvPicPr>
          <p:cNvPr id="6" name="Picture 5">
            <a:extLst>
              <a:ext uri="{FF2B5EF4-FFF2-40B4-BE49-F238E27FC236}">
                <a16:creationId xmlns:a16="http://schemas.microsoft.com/office/drawing/2014/main" id="{B99CD703-065B-46E2-BB34-D6006444DF90}"/>
              </a:ext>
            </a:extLst>
          </p:cNvPr>
          <p:cNvPicPr>
            <a:picLocks noChangeAspect="1"/>
          </p:cNvPicPr>
          <p:nvPr/>
        </p:nvPicPr>
        <p:blipFill>
          <a:blip r:embed="rId4"/>
          <a:stretch>
            <a:fillRect/>
          </a:stretch>
        </p:blipFill>
        <p:spPr>
          <a:xfrm>
            <a:off x="10238821" y="3690660"/>
            <a:ext cx="1743075" cy="2619375"/>
          </a:xfrm>
          <a:prstGeom prst="rect">
            <a:avLst/>
          </a:prstGeom>
        </p:spPr>
      </p:pic>
    </p:spTree>
    <p:extLst>
      <p:ext uri="{BB962C8B-B14F-4D97-AF65-F5344CB8AC3E}">
        <p14:creationId xmlns:p14="http://schemas.microsoft.com/office/powerpoint/2010/main" val="484883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1C65-003A-402D-801A-50C4FB1F850F}"/>
              </a:ext>
            </a:extLst>
          </p:cNvPr>
          <p:cNvSpPr>
            <a:spLocks noGrp="1"/>
          </p:cNvSpPr>
          <p:nvPr>
            <p:ph type="title"/>
          </p:nvPr>
        </p:nvSpPr>
        <p:spPr>
          <a:xfrm>
            <a:off x="304799" y="366420"/>
            <a:ext cx="5743575" cy="1325563"/>
          </a:xfrm>
        </p:spPr>
        <p:txBody>
          <a:bodyPr>
            <a:normAutofit fontScale="90000"/>
          </a:bodyPr>
          <a:lstStyle/>
          <a:p>
            <a:pPr algn="ctr"/>
            <a:r>
              <a:rPr lang="en-MY" b="1" dirty="0"/>
              <a:t>BIDANGKUASA</a:t>
            </a:r>
            <a:br>
              <a:rPr lang="en-MY" b="1" dirty="0"/>
            </a:br>
            <a:r>
              <a:rPr lang="en-MY" sz="3100" b="1" dirty="0"/>
              <a:t>kehakiman.gov.my</a:t>
            </a:r>
            <a:br>
              <a:rPr lang="en-MY" b="1" dirty="0"/>
            </a:br>
            <a:endParaRPr lang="en-MY" b="1" dirty="0"/>
          </a:p>
        </p:txBody>
      </p:sp>
      <p:pic>
        <p:nvPicPr>
          <p:cNvPr id="5" name="Content Placeholder 4">
            <a:extLst>
              <a:ext uri="{FF2B5EF4-FFF2-40B4-BE49-F238E27FC236}">
                <a16:creationId xmlns:a16="http://schemas.microsoft.com/office/drawing/2014/main" id="{A9B8B908-FA7A-404D-AB5D-A1C54DBD3D26}"/>
              </a:ext>
            </a:extLst>
          </p:cNvPr>
          <p:cNvPicPr>
            <a:picLocks noGrp="1" noChangeAspect="1"/>
          </p:cNvPicPr>
          <p:nvPr>
            <p:ph idx="1"/>
          </p:nvPr>
        </p:nvPicPr>
        <p:blipFill rotWithShape="1">
          <a:blip r:embed="rId2"/>
          <a:srcRect r="5821" b="51235"/>
          <a:stretch/>
        </p:blipFill>
        <p:spPr>
          <a:xfrm>
            <a:off x="152399" y="4075513"/>
            <a:ext cx="6010275" cy="2574524"/>
          </a:xfrm>
        </p:spPr>
      </p:pic>
      <p:pic>
        <p:nvPicPr>
          <p:cNvPr id="9" name="Picture 8" descr="Text&#10;&#10;Description automatically generated with medium confidence">
            <a:extLst>
              <a:ext uri="{FF2B5EF4-FFF2-40B4-BE49-F238E27FC236}">
                <a16:creationId xmlns:a16="http://schemas.microsoft.com/office/drawing/2014/main" id="{21C42142-45C5-4016-9FB1-7CEF05CECD39}"/>
              </a:ext>
            </a:extLst>
          </p:cNvPr>
          <p:cNvPicPr>
            <a:picLocks noChangeAspect="1"/>
          </p:cNvPicPr>
          <p:nvPr/>
        </p:nvPicPr>
        <p:blipFill rotWithShape="1">
          <a:blip r:embed="rId3"/>
          <a:srcRect l="7382" t="3964" r="11424" b="4212"/>
          <a:stretch/>
        </p:blipFill>
        <p:spPr>
          <a:xfrm>
            <a:off x="6276975" y="207963"/>
            <a:ext cx="5743575" cy="6442074"/>
          </a:xfrm>
          <a:prstGeom prst="rect">
            <a:avLst/>
          </a:prstGeom>
        </p:spPr>
      </p:pic>
      <p:sp>
        <p:nvSpPr>
          <p:cNvPr id="3" name="TextBox 2">
            <a:extLst>
              <a:ext uri="{FF2B5EF4-FFF2-40B4-BE49-F238E27FC236}">
                <a16:creationId xmlns:a16="http://schemas.microsoft.com/office/drawing/2014/main" id="{6DE0D700-4DC9-4BAC-A904-0B6A28EB064C}"/>
              </a:ext>
            </a:extLst>
          </p:cNvPr>
          <p:cNvSpPr txBox="1"/>
          <p:nvPr/>
        </p:nvSpPr>
        <p:spPr>
          <a:xfrm>
            <a:off x="6048374" y="5268296"/>
            <a:ext cx="2636666" cy="584775"/>
          </a:xfrm>
          <a:prstGeom prst="rect">
            <a:avLst/>
          </a:prstGeom>
          <a:noFill/>
        </p:spPr>
        <p:txBody>
          <a:bodyPr wrap="square" rtlCol="0">
            <a:spAutoFit/>
          </a:bodyPr>
          <a:lstStyle/>
          <a:p>
            <a:pPr algn="ctr"/>
            <a:r>
              <a:rPr lang="en-MY" sz="1600" dirty="0">
                <a:latin typeface="Baskerville Old Face" panose="02020602080505020303" pitchFamily="18" charset="0"/>
              </a:rPr>
              <a:t>Jurisdiction of </a:t>
            </a:r>
          </a:p>
          <a:p>
            <a:pPr algn="ctr"/>
            <a:r>
              <a:rPr lang="en-MY" sz="1600" dirty="0">
                <a:latin typeface="Baskerville Old Face" panose="02020602080505020303" pitchFamily="18" charset="0"/>
              </a:rPr>
              <a:t>High Court</a:t>
            </a:r>
          </a:p>
        </p:txBody>
      </p:sp>
      <p:pic>
        <p:nvPicPr>
          <p:cNvPr id="6" name="Picture 5">
            <a:extLst>
              <a:ext uri="{FF2B5EF4-FFF2-40B4-BE49-F238E27FC236}">
                <a16:creationId xmlns:a16="http://schemas.microsoft.com/office/drawing/2014/main" id="{C6D0A5E0-1CC5-4522-AE8B-5C3B6FEE2F84}"/>
              </a:ext>
            </a:extLst>
          </p:cNvPr>
          <p:cNvPicPr>
            <a:picLocks noChangeAspect="1"/>
          </p:cNvPicPr>
          <p:nvPr/>
        </p:nvPicPr>
        <p:blipFill>
          <a:blip r:embed="rId4"/>
          <a:stretch>
            <a:fillRect/>
          </a:stretch>
        </p:blipFill>
        <p:spPr>
          <a:xfrm>
            <a:off x="152399" y="1189607"/>
            <a:ext cx="6010275" cy="2754243"/>
          </a:xfrm>
          <a:prstGeom prst="rect">
            <a:avLst/>
          </a:prstGeom>
        </p:spPr>
      </p:pic>
    </p:spTree>
    <p:extLst>
      <p:ext uri="{BB962C8B-B14F-4D97-AF65-F5344CB8AC3E}">
        <p14:creationId xmlns:p14="http://schemas.microsoft.com/office/powerpoint/2010/main" val="3768387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516D6-D18B-4CAC-BCB4-AD125CCC4EDC}"/>
              </a:ext>
            </a:extLst>
          </p:cNvPr>
          <p:cNvSpPr>
            <a:spLocks noGrp="1"/>
          </p:cNvSpPr>
          <p:nvPr>
            <p:ph type="title"/>
          </p:nvPr>
        </p:nvSpPr>
        <p:spPr>
          <a:xfrm>
            <a:off x="1371600" y="568411"/>
            <a:ext cx="9304638" cy="1050324"/>
          </a:xfrm>
        </p:spPr>
        <p:txBody>
          <a:bodyPr>
            <a:noAutofit/>
          </a:bodyPr>
          <a:lstStyle/>
          <a:p>
            <a:pPr algn="ctr"/>
            <a:r>
              <a:rPr lang="en-US" sz="3800" b="1" dirty="0">
                <a:cs typeface="Arial" panose="020B0604020202020204" pitchFamily="34" charset="0"/>
              </a:rPr>
              <a:t>UNDANG-UNDANG: SUBSTANTIF ATAU ADJEKTIF?</a:t>
            </a:r>
            <a:endParaRPr lang="ms-MY" sz="3800" dirty="0"/>
          </a:p>
        </p:txBody>
      </p:sp>
      <p:pic>
        <p:nvPicPr>
          <p:cNvPr id="4" name="Content Placeholder 4">
            <a:extLst>
              <a:ext uri="{FF2B5EF4-FFF2-40B4-BE49-F238E27FC236}">
                <a16:creationId xmlns:a16="http://schemas.microsoft.com/office/drawing/2014/main" id="{9DC0D4BB-A2D2-4E7A-928E-8C67DA1C9A1C}"/>
              </a:ext>
            </a:extLst>
          </p:cNvPr>
          <p:cNvPicPr>
            <a:picLocks noChangeAspect="1"/>
          </p:cNvPicPr>
          <p:nvPr/>
        </p:nvPicPr>
        <p:blipFill>
          <a:blip r:embed="rId2"/>
          <a:stretch>
            <a:fillRect/>
          </a:stretch>
        </p:blipFill>
        <p:spPr>
          <a:xfrm>
            <a:off x="9541476" y="1189332"/>
            <a:ext cx="1808215" cy="1668172"/>
          </a:xfrm>
          <a:prstGeom prst="rect">
            <a:avLst/>
          </a:prstGeom>
        </p:spPr>
      </p:pic>
      <p:sp>
        <p:nvSpPr>
          <p:cNvPr id="5" name="Rectangle: Rounded Corners 4">
            <a:extLst>
              <a:ext uri="{FF2B5EF4-FFF2-40B4-BE49-F238E27FC236}">
                <a16:creationId xmlns:a16="http://schemas.microsoft.com/office/drawing/2014/main" id="{A8D9708F-FD37-46B0-8AAA-CCD326F90FF0}"/>
              </a:ext>
            </a:extLst>
          </p:cNvPr>
          <p:cNvSpPr/>
          <p:nvPr/>
        </p:nvSpPr>
        <p:spPr>
          <a:xfrm>
            <a:off x="4785154" y="2023418"/>
            <a:ext cx="2621692" cy="667265"/>
          </a:xfrm>
          <a:prstGeom prst="round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a:p>
            <a:pPr algn="ctr"/>
            <a:r>
              <a:rPr lang="en-US" sz="2400" dirty="0"/>
              <a:t>UNDANG-UNDANG</a:t>
            </a:r>
          </a:p>
          <a:p>
            <a:pPr algn="ctr"/>
            <a:endParaRPr lang="ms-MY" dirty="0"/>
          </a:p>
        </p:txBody>
      </p:sp>
      <p:sp>
        <p:nvSpPr>
          <p:cNvPr id="6" name="Rectangle: Rounded Corners 5">
            <a:extLst>
              <a:ext uri="{FF2B5EF4-FFF2-40B4-BE49-F238E27FC236}">
                <a16:creationId xmlns:a16="http://schemas.microsoft.com/office/drawing/2014/main" id="{8CF27BFD-C79F-4ABE-8872-CBA64957D59A}"/>
              </a:ext>
            </a:extLst>
          </p:cNvPr>
          <p:cNvSpPr/>
          <p:nvPr/>
        </p:nvSpPr>
        <p:spPr>
          <a:xfrm>
            <a:off x="2331309" y="3333228"/>
            <a:ext cx="2041954" cy="667265"/>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a:p>
            <a:pPr algn="ctr"/>
            <a:r>
              <a:rPr lang="en-US" sz="2400" dirty="0"/>
              <a:t>SUBSTANTIF</a:t>
            </a:r>
          </a:p>
          <a:p>
            <a:pPr algn="ctr"/>
            <a:endParaRPr lang="ms-MY" dirty="0"/>
          </a:p>
        </p:txBody>
      </p:sp>
      <p:sp>
        <p:nvSpPr>
          <p:cNvPr id="7" name="Rectangle: Rounded Corners 6">
            <a:extLst>
              <a:ext uri="{FF2B5EF4-FFF2-40B4-BE49-F238E27FC236}">
                <a16:creationId xmlns:a16="http://schemas.microsoft.com/office/drawing/2014/main" id="{AEDE03E2-F005-4B82-A834-E54CBC81151C}"/>
              </a:ext>
            </a:extLst>
          </p:cNvPr>
          <p:cNvSpPr/>
          <p:nvPr/>
        </p:nvSpPr>
        <p:spPr>
          <a:xfrm>
            <a:off x="7818738" y="3333229"/>
            <a:ext cx="2041954" cy="667265"/>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ADJEKTIF</a:t>
            </a:r>
            <a:endParaRPr lang="ms-MY" dirty="0"/>
          </a:p>
        </p:txBody>
      </p:sp>
      <p:sp>
        <p:nvSpPr>
          <p:cNvPr id="8" name="Rectangle: Rounded Corners 7">
            <a:extLst>
              <a:ext uri="{FF2B5EF4-FFF2-40B4-BE49-F238E27FC236}">
                <a16:creationId xmlns:a16="http://schemas.microsoft.com/office/drawing/2014/main" id="{20C1BB71-4979-4070-A543-19A5619272D9}"/>
              </a:ext>
            </a:extLst>
          </p:cNvPr>
          <p:cNvSpPr/>
          <p:nvPr/>
        </p:nvSpPr>
        <p:spPr>
          <a:xfrm>
            <a:off x="3764177" y="4905626"/>
            <a:ext cx="2041954" cy="667265"/>
          </a:xfrm>
          <a:prstGeom prst="round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a:p>
            <a:pPr algn="ctr"/>
            <a:r>
              <a:rPr lang="en-US" sz="2400" dirty="0"/>
              <a:t>JENAYAH</a:t>
            </a:r>
          </a:p>
          <a:p>
            <a:pPr algn="ctr"/>
            <a:endParaRPr lang="ms-MY" dirty="0"/>
          </a:p>
        </p:txBody>
      </p:sp>
      <p:sp>
        <p:nvSpPr>
          <p:cNvPr id="9" name="Rectangle: Rounded Corners 8">
            <a:extLst>
              <a:ext uri="{FF2B5EF4-FFF2-40B4-BE49-F238E27FC236}">
                <a16:creationId xmlns:a16="http://schemas.microsoft.com/office/drawing/2014/main" id="{AE1A91A1-AE30-4EE2-BE09-0B6BFFF84812}"/>
              </a:ext>
            </a:extLst>
          </p:cNvPr>
          <p:cNvSpPr/>
          <p:nvPr/>
        </p:nvSpPr>
        <p:spPr>
          <a:xfrm>
            <a:off x="770242" y="4948867"/>
            <a:ext cx="2041954" cy="667265"/>
          </a:xfrm>
          <a:prstGeom prst="round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a:p>
            <a:pPr algn="ctr"/>
            <a:r>
              <a:rPr lang="en-US" sz="2400" dirty="0"/>
              <a:t>SIVIL</a:t>
            </a:r>
          </a:p>
          <a:p>
            <a:pPr algn="ctr"/>
            <a:endParaRPr lang="ms-MY" dirty="0"/>
          </a:p>
        </p:txBody>
      </p:sp>
      <p:sp>
        <p:nvSpPr>
          <p:cNvPr id="10" name="Rectangle: Rounded Corners 9">
            <a:extLst>
              <a:ext uri="{FF2B5EF4-FFF2-40B4-BE49-F238E27FC236}">
                <a16:creationId xmlns:a16="http://schemas.microsoft.com/office/drawing/2014/main" id="{67AFC4D3-0C23-4705-8B33-0D6ACA92DECC}"/>
              </a:ext>
            </a:extLst>
          </p:cNvPr>
          <p:cNvSpPr/>
          <p:nvPr/>
        </p:nvSpPr>
        <p:spPr>
          <a:xfrm>
            <a:off x="6385871" y="4888622"/>
            <a:ext cx="2104772" cy="667265"/>
          </a:xfrm>
          <a:prstGeom prst="round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a:p>
            <a:pPr algn="ctr"/>
            <a:r>
              <a:rPr lang="en-US" sz="2400" dirty="0"/>
              <a:t>PROSEDURAL</a:t>
            </a:r>
          </a:p>
          <a:p>
            <a:pPr algn="ctr"/>
            <a:endParaRPr lang="ms-MY" dirty="0"/>
          </a:p>
        </p:txBody>
      </p:sp>
      <p:sp>
        <p:nvSpPr>
          <p:cNvPr id="11" name="Rectangle: Rounded Corners 10">
            <a:extLst>
              <a:ext uri="{FF2B5EF4-FFF2-40B4-BE49-F238E27FC236}">
                <a16:creationId xmlns:a16="http://schemas.microsoft.com/office/drawing/2014/main" id="{77E5A7DE-7AD8-4108-9F35-07413EA88A8A}"/>
              </a:ext>
            </a:extLst>
          </p:cNvPr>
          <p:cNvSpPr/>
          <p:nvPr/>
        </p:nvSpPr>
        <p:spPr>
          <a:xfrm>
            <a:off x="9621785" y="4888621"/>
            <a:ext cx="2104772" cy="667265"/>
          </a:xfrm>
          <a:prstGeom prst="round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a:p>
            <a:pPr algn="ctr"/>
            <a:r>
              <a:rPr lang="en-US" sz="2400" dirty="0"/>
              <a:t>KETERANGAN</a:t>
            </a:r>
          </a:p>
          <a:p>
            <a:pPr algn="ctr"/>
            <a:endParaRPr lang="ms-MY" dirty="0"/>
          </a:p>
        </p:txBody>
      </p:sp>
      <p:cxnSp>
        <p:nvCxnSpPr>
          <p:cNvPr id="14" name="Connector: Elbow 13">
            <a:extLst>
              <a:ext uri="{FF2B5EF4-FFF2-40B4-BE49-F238E27FC236}">
                <a16:creationId xmlns:a16="http://schemas.microsoft.com/office/drawing/2014/main" id="{A6A5CC41-D1F9-4366-8160-F5B4443C0EA2}"/>
              </a:ext>
            </a:extLst>
          </p:cNvPr>
          <p:cNvCxnSpPr>
            <a:stCxn id="5" idx="2"/>
            <a:endCxn id="7" idx="1"/>
          </p:cNvCxnSpPr>
          <p:nvPr/>
        </p:nvCxnSpPr>
        <p:spPr>
          <a:xfrm rot="16200000" flipH="1">
            <a:off x="6469280" y="2317403"/>
            <a:ext cx="976179" cy="1722738"/>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E4DAFA2-9293-4112-BC4F-0DBBA358A8FA}"/>
              </a:ext>
            </a:extLst>
          </p:cNvPr>
          <p:cNvCxnSpPr>
            <a:stCxn id="6" idx="3"/>
          </p:cNvCxnSpPr>
          <p:nvPr/>
        </p:nvCxnSpPr>
        <p:spPr>
          <a:xfrm flipV="1">
            <a:off x="4373263" y="3666860"/>
            <a:ext cx="172273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9F1D56FC-85C1-4927-8BF8-29C716205FA2}"/>
              </a:ext>
            </a:extLst>
          </p:cNvPr>
          <p:cNvCxnSpPr>
            <a:stCxn id="6" idx="2"/>
            <a:endCxn id="9" idx="3"/>
          </p:cNvCxnSpPr>
          <p:nvPr/>
        </p:nvCxnSpPr>
        <p:spPr>
          <a:xfrm rot="5400000">
            <a:off x="2441238" y="4371451"/>
            <a:ext cx="1282007" cy="54009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2B492C3-F471-4943-A087-BFBCFF25F133}"/>
              </a:ext>
            </a:extLst>
          </p:cNvPr>
          <p:cNvCxnSpPr>
            <a:cxnSpLocks/>
          </p:cNvCxnSpPr>
          <p:nvPr/>
        </p:nvCxnSpPr>
        <p:spPr>
          <a:xfrm>
            <a:off x="3352286" y="5257779"/>
            <a:ext cx="4808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1C2D7C93-B09F-4ABE-93C2-1733C88314BB}"/>
              </a:ext>
            </a:extLst>
          </p:cNvPr>
          <p:cNvCxnSpPr/>
          <p:nvPr/>
        </p:nvCxnSpPr>
        <p:spPr>
          <a:xfrm rot="5400000">
            <a:off x="8119685" y="4379146"/>
            <a:ext cx="1282007" cy="54009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F71E9F4-3A3A-4933-B2C5-333EEDACDD8F}"/>
              </a:ext>
            </a:extLst>
          </p:cNvPr>
          <p:cNvCxnSpPr>
            <a:cxnSpLocks/>
          </p:cNvCxnSpPr>
          <p:nvPr/>
        </p:nvCxnSpPr>
        <p:spPr>
          <a:xfrm>
            <a:off x="9030734" y="5257779"/>
            <a:ext cx="591051" cy="324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12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98814-CD87-4E4C-9A2C-6448539805EB}"/>
              </a:ext>
            </a:extLst>
          </p:cNvPr>
          <p:cNvSpPr>
            <a:spLocks noGrp="1"/>
          </p:cNvSpPr>
          <p:nvPr>
            <p:ph type="title"/>
          </p:nvPr>
        </p:nvSpPr>
        <p:spPr/>
        <p:txBody>
          <a:bodyPr/>
          <a:lstStyle/>
          <a:p>
            <a:pPr algn="ctr"/>
            <a:r>
              <a:rPr lang="en-MY" dirty="0"/>
              <a:t>Kajian Kes: </a:t>
            </a:r>
            <a:r>
              <a:rPr lang="en-MY" dirty="0" err="1"/>
              <a:t>Imigresen</a:t>
            </a:r>
            <a:endParaRPr lang="en-MY" dirty="0"/>
          </a:p>
        </p:txBody>
      </p:sp>
      <p:sp>
        <p:nvSpPr>
          <p:cNvPr id="3" name="Content Placeholder 2">
            <a:extLst>
              <a:ext uri="{FF2B5EF4-FFF2-40B4-BE49-F238E27FC236}">
                <a16:creationId xmlns:a16="http://schemas.microsoft.com/office/drawing/2014/main" id="{ECE67D5A-0E4D-43BE-94F3-66D353480346}"/>
              </a:ext>
            </a:extLst>
          </p:cNvPr>
          <p:cNvSpPr>
            <a:spLocks noGrp="1"/>
          </p:cNvSpPr>
          <p:nvPr>
            <p:ph idx="1"/>
          </p:nvPr>
        </p:nvSpPr>
        <p:spPr/>
        <p:txBody>
          <a:bodyPr/>
          <a:lstStyle/>
          <a:p>
            <a:r>
              <a:rPr lang="en-MY" dirty="0"/>
              <a:t>Kes 1: 3 Nepal</a:t>
            </a:r>
          </a:p>
          <a:p>
            <a:r>
              <a:rPr lang="en-MY" dirty="0"/>
              <a:t>Kes 2: </a:t>
            </a:r>
            <a:r>
              <a:rPr lang="en-MY" dirty="0" err="1"/>
              <a:t>Tiada</a:t>
            </a:r>
            <a:r>
              <a:rPr lang="en-MY" dirty="0"/>
              <a:t> </a:t>
            </a:r>
            <a:r>
              <a:rPr lang="en-MY" dirty="0" err="1"/>
              <a:t>dokumen</a:t>
            </a:r>
            <a:r>
              <a:rPr lang="en-MY" dirty="0"/>
              <a:t> </a:t>
            </a:r>
            <a:r>
              <a:rPr lang="en-MY" dirty="0" err="1"/>
              <a:t>sah</a:t>
            </a:r>
            <a:endParaRPr lang="en-MY" dirty="0"/>
          </a:p>
          <a:p>
            <a:r>
              <a:rPr lang="en-MY" dirty="0"/>
              <a:t>Kes 3: PATI</a:t>
            </a:r>
          </a:p>
        </p:txBody>
      </p:sp>
    </p:spTree>
    <p:extLst>
      <p:ext uri="{BB962C8B-B14F-4D97-AF65-F5344CB8AC3E}">
        <p14:creationId xmlns:p14="http://schemas.microsoft.com/office/powerpoint/2010/main" val="2394729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0175678-6361-45F0-B2AB-C06348A2E045}"/>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b="1" dirty="0">
                <a:solidFill>
                  <a:schemeClr val="bg1">
                    <a:lumMod val="95000"/>
                    <a:lumOff val="5000"/>
                  </a:schemeClr>
                </a:solidFill>
              </a:rPr>
              <a:t>PERBEZAAN UNDANG-UNDANG JENAYAH DAN SIVIL</a:t>
            </a:r>
          </a:p>
        </p:txBody>
      </p:sp>
    </p:spTree>
    <p:extLst>
      <p:ext uri="{BB962C8B-B14F-4D97-AF65-F5344CB8AC3E}">
        <p14:creationId xmlns:p14="http://schemas.microsoft.com/office/powerpoint/2010/main" val="221529162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EBCE6-55A9-469D-9C4E-C78F620B0083}"/>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11500" kern="1200">
                <a:solidFill>
                  <a:schemeClr val="tx1"/>
                </a:solidFill>
                <a:latin typeface="+mj-lt"/>
                <a:ea typeface="+mj-ea"/>
                <a:cs typeface="+mj-cs"/>
              </a:rPr>
              <a:t>Beban pembuktian</a:t>
            </a:r>
          </a:p>
        </p:txBody>
      </p:sp>
    </p:spTree>
    <p:extLst>
      <p:ext uri="{BB962C8B-B14F-4D97-AF65-F5344CB8AC3E}">
        <p14:creationId xmlns:p14="http://schemas.microsoft.com/office/powerpoint/2010/main" val="327514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1874" y="1188637"/>
            <a:ext cx="3706956" cy="4480726"/>
          </a:xfrm>
        </p:spPr>
        <p:txBody>
          <a:bodyPr>
            <a:normAutofit/>
          </a:bodyPr>
          <a:lstStyle/>
          <a:p>
            <a:pPr algn="ctr"/>
            <a:r>
              <a:rPr lang="en-MY" sz="3600" b="1" i="1" dirty="0" err="1"/>
              <a:t>Peringkat</a:t>
            </a:r>
            <a:r>
              <a:rPr lang="en-MY" sz="3600" b="1" i="1" dirty="0"/>
              <a:t> </a:t>
            </a:r>
            <a:r>
              <a:rPr lang="en-MY" sz="3600" b="1" i="1" dirty="0" err="1"/>
              <a:t>Pendakwaan</a:t>
            </a:r>
            <a:br>
              <a:rPr lang="en-MY" sz="3600" b="1" i="1" dirty="0"/>
            </a:br>
            <a:br>
              <a:rPr lang="en-MY" sz="6600" b="1" i="1" dirty="0"/>
            </a:br>
            <a:r>
              <a:rPr lang="en-MY" sz="6600" b="1" i="1" dirty="0"/>
              <a:t>PRIMA FACIE</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54296" y="1678477"/>
            <a:ext cx="6881862" cy="3560260"/>
          </a:xfrm>
        </p:spPr>
        <p:txBody>
          <a:bodyPr anchor="ctr">
            <a:noAutofit/>
          </a:bodyPr>
          <a:lstStyle/>
          <a:p>
            <a:pPr algn="just"/>
            <a:r>
              <a:rPr lang="en-MY" sz="1800" b="1" dirty="0" err="1"/>
              <a:t>Makna</a:t>
            </a:r>
            <a:r>
              <a:rPr lang="en-MY" sz="1800" b="1" dirty="0"/>
              <a:t> Literal </a:t>
            </a:r>
          </a:p>
          <a:p>
            <a:pPr algn="just"/>
            <a:r>
              <a:rPr lang="en-MY" sz="1800" b="1" dirty="0" err="1"/>
              <a:t>Makna</a:t>
            </a:r>
            <a:r>
              <a:rPr lang="en-MY" sz="1800" b="1" dirty="0"/>
              <a:t> </a:t>
            </a:r>
            <a:r>
              <a:rPr lang="en-MY" sz="1800" b="1" dirty="0" err="1"/>
              <a:t>secara</a:t>
            </a:r>
            <a:r>
              <a:rPr lang="en-MY" sz="1800" b="1" dirty="0"/>
              <a:t> </a:t>
            </a:r>
            <a:r>
              <a:rPr lang="en-MY" sz="1800" b="1" dirty="0" err="1"/>
              <a:t>undang-undang</a:t>
            </a:r>
            <a:endParaRPr lang="en-MY" sz="1800" b="1" dirty="0"/>
          </a:p>
          <a:p>
            <a:pPr algn="just"/>
            <a:r>
              <a:rPr lang="en-MY" sz="1800" b="1" dirty="0" err="1"/>
              <a:t>sek</a:t>
            </a:r>
            <a:r>
              <a:rPr lang="en-MY" sz="1800" b="1" dirty="0"/>
              <a:t>. 173 (h)(iii) dan </a:t>
            </a:r>
            <a:r>
              <a:rPr lang="en-MY" sz="1800" b="1" dirty="0" err="1"/>
              <a:t>sek</a:t>
            </a:r>
            <a:r>
              <a:rPr lang="en-MY" sz="1800" b="1" dirty="0"/>
              <a:t> 180 (4) :</a:t>
            </a:r>
          </a:p>
          <a:p>
            <a:pPr algn="just"/>
            <a:r>
              <a:rPr lang="en-MY" sz="1800" b="1" dirty="0"/>
              <a:t>Kes prima facie </a:t>
            </a:r>
            <a:r>
              <a:rPr lang="en-MY" sz="1800" b="1" dirty="0" err="1"/>
              <a:t>dihasilkan</a:t>
            </a:r>
            <a:r>
              <a:rPr lang="en-MY" sz="1800" b="1" dirty="0"/>
              <a:t> </a:t>
            </a:r>
            <a:r>
              <a:rPr lang="en-MY" sz="1800" b="1" dirty="0" err="1"/>
              <a:t>terhadap</a:t>
            </a:r>
            <a:r>
              <a:rPr lang="en-MY" sz="1800" b="1" dirty="0"/>
              <a:t> </a:t>
            </a:r>
            <a:r>
              <a:rPr lang="en-MY" sz="1800" b="1" dirty="0" err="1"/>
              <a:t>tertuduh</a:t>
            </a:r>
            <a:r>
              <a:rPr lang="en-MY" sz="1800" b="1" dirty="0"/>
              <a:t> </a:t>
            </a:r>
            <a:r>
              <a:rPr lang="en-MY" sz="1800" b="1" dirty="0" err="1"/>
              <a:t>dimana</a:t>
            </a:r>
            <a:r>
              <a:rPr lang="en-MY" sz="1800" b="1" dirty="0"/>
              <a:t> </a:t>
            </a:r>
            <a:r>
              <a:rPr lang="en-MY" sz="1800" b="1" dirty="0" err="1"/>
              <a:t>pihak</a:t>
            </a:r>
            <a:r>
              <a:rPr lang="en-MY" sz="1800" b="1" dirty="0"/>
              <a:t> </a:t>
            </a:r>
            <a:r>
              <a:rPr lang="en-MY" sz="1800" b="1" dirty="0" err="1"/>
              <a:t>pendakwaan</a:t>
            </a:r>
            <a:r>
              <a:rPr lang="en-MY" sz="1800" b="1" dirty="0"/>
              <a:t> </a:t>
            </a:r>
            <a:r>
              <a:rPr lang="en-MY" sz="1800" b="1" dirty="0" err="1"/>
              <a:t>telah</a:t>
            </a:r>
            <a:r>
              <a:rPr lang="en-MY" sz="1800" b="1" dirty="0"/>
              <a:t> </a:t>
            </a:r>
            <a:r>
              <a:rPr lang="en-MY" sz="1800" b="1" dirty="0" err="1"/>
              <a:t>membawa</a:t>
            </a:r>
            <a:r>
              <a:rPr lang="en-MY" sz="1800" b="1" dirty="0"/>
              <a:t> </a:t>
            </a:r>
            <a:r>
              <a:rPr lang="en-MY" sz="1800" b="1" dirty="0" err="1"/>
              <a:t>masuk</a:t>
            </a:r>
            <a:r>
              <a:rPr lang="en-MY" sz="1800" b="1" dirty="0"/>
              <a:t> </a:t>
            </a:r>
            <a:r>
              <a:rPr lang="en-MY" sz="1800" b="1" dirty="0" err="1"/>
              <a:t>bukti</a:t>
            </a:r>
            <a:r>
              <a:rPr lang="en-MY" sz="1800" b="1" dirty="0"/>
              <a:t> yang </a:t>
            </a:r>
            <a:r>
              <a:rPr lang="en-MY" sz="1800" b="1" dirty="0" err="1"/>
              <a:t>boleh</a:t>
            </a:r>
            <a:r>
              <a:rPr lang="en-MY" sz="1800" b="1" dirty="0"/>
              <a:t> </a:t>
            </a:r>
            <a:r>
              <a:rPr lang="en-MY" sz="1800" b="1" dirty="0" err="1"/>
              <a:t>dipercayai</a:t>
            </a:r>
            <a:r>
              <a:rPr lang="en-MY" sz="1800" b="1" dirty="0"/>
              <a:t> </a:t>
            </a:r>
            <a:r>
              <a:rPr lang="en-MY" sz="1800" b="1" dirty="0" err="1"/>
              <a:t>membuktikan</a:t>
            </a:r>
            <a:r>
              <a:rPr lang="en-MY" sz="1800" b="1" dirty="0"/>
              <a:t> </a:t>
            </a:r>
            <a:r>
              <a:rPr lang="en-MY" sz="1800" b="1" dirty="0" err="1"/>
              <a:t>elemen</a:t>
            </a:r>
            <a:r>
              <a:rPr lang="en-MY" sz="1800" b="1" dirty="0"/>
              <a:t> </a:t>
            </a:r>
            <a:r>
              <a:rPr lang="en-MY" sz="1800" b="1" dirty="0" err="1"/>
              <a:t>kesalahan</a:t>
            </a:r>
            <a:r>
              <a:rPr lang="en-MY" sz="1800" b="1" dirty="0"/>
              <a:t> </a:t>
            </a:r>
            <a:r>
              <a:rPr lang="en-MY" sz="1800" b="1" dirty="0" err="1"/>
              <a:t>tersebut</a:t>
            </a:r>
            <a:r>
              <a:rPr lang="en-MY" sz="1800" b="1" dirty="0"/>
              <a:t> </a:t>
            </a:r>
            <a:r>
              <a:rPr lang="en-MY" sz="1800" b="1" dirty="0" err="1"/>
              <a:t>dimana</a:t>
            </a:r>
            <a:r>
              <a:rPr lang="en-MY" sz="1800" b="1" dirty="0"/>
              <a:t> </a:t>
            </a:r>
            <a:r>
              <a:rPr lang="en-MY" sz="1800" b="1" dirty="0" err="1"/>
              <a:t>sekiranya</a:t>
            </a:r>
            <a:r>
              <a:rPr lang="en-MY" sz="1800" b="1" dirty="0"/>
              <a:t> </a:t>
            </a:r>
            <a:r>
              <a:rPr lang="en-MY" sz="1800" b="1" dirty="0" err="1"/>
              <a:t>tidak</a:t>
            </a:r>
            <a:r>
              <a:rPr lang="en-MY" sz="1800" b="1" dirty="0"/>
              <a:t> </a:t>
            </a:r>
            <a:r>
              <a:rPr lang="en-MY" sz="1800" b="1" dirty="0" err="1"/>
              <a:t>dapat</a:t>
            </a:r>
            <a:r>
              <a:rPr lang="en-MY" sz="1800" b="1" dirty="0"/>
              <a:t> </a:t>
            </a:r>
            <a:r>
              <a:rPr lang="en-MY" sz="1800" b="1" dirty="0" err="1"/>
              <a:t>dijelaskan</a:t>
            </a:r>
            <a:r>
              <a:rPr lang="en-MY" sz="1800" b="1" dirty="0"/>
              <a:t> </a:t>
            </a:r>
            <a:r>
              <a:rPr lang="en-MY" sz="1800" b="1" dirty="0" err="1"/>
              <a:t>akan</a:t>
            </a:r>
            <a:r>
              <a:rPr lang="en-MY" sz="1800" b="1" dirty="0"/>
              <a:t> </a:t>
            </a:r>
            <a:r>
              <a:rPr lang="en-MY" sz="1800" b="1" dirty="0" err="1"/>
              <a:t>menyebabkan</a:t>
            </a:r>
            <a:r>
              <a:rPr lang="en-MY" sz="1800" b="1" dirty="0"/>
              <a:t> </a:t>
            </a:r>
            <a:r>
              <a:rPr lang="en-MY" sz="1800" b="1" dirty="0" err="1"/>
              <a:t>sabitan</a:t>
            </a:r>
            <a:r>
              <a:rPr lang="en-MY" sz="1800" b="1" dirty="0"/>
              <a:t> </a:t>
            </a:r>
            <a:r>
              <a:rPr lang="en-MY" sz="1800" b="1" dirty="0" err="1"/>
              <a:t>keatas</a:t>
            </a:r>
            <a:r>
              <a:rPr lang="en-MY" sz="1800" b="1" dirty="0"/>
              <a:t> </a:t>
            </a:r>
            <a:r>
              <a:rPr lang="en-MY" sz="1800" b="1" dirty="0" err="1"/>
              <a:t>tertuduh</a:t>
            </a:r>
            <a:endParaRPr lang="en-MY" sz="1800" b="1" dirty="0"/>
          </a:p>
        </p:txBody>
      </p:sp>
    </p:spTree>
    <p:extLst>
      <p:ext uri="{BB962C8B-B14F-4D97-AF65-F5344CB8AC3E}">
        <p14:creationId xmlns:p14="http://schemas.microsoft.com/office/powerpoint/2010/main" val="3492654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298</Words>
  <Application>Microsoft Office PowerPoint</Application>
  <PresentationFormat>Widescreen</PresentationFormat>
  <Paragraphs>45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Baskerville Old Face</vt:lpstr>
      <vt:lpstr>Calibri</vt:lpstr>
      <vt:lpstr>Calibri Light</vt:lpstr>
      <vt:lpstr>Times New Roman</vt:lpstr>
      <vt:lpstr>Office Theme</vt:lpstr>
      <vt:lpstr>Pengenalan Prosedur Jenayah   </vt:lpstr>
      <vt:lpstr>Kandungan:</vt:lpstr>
      <vt:lpstr>PowerPoint Presentation</vt:lpstr>
      <vt:lpstr>BIDANGKUASA kehakiman.gov.my </vt:lpstr>
      <vt:lpstr>UNDANG-UNDANG: SUBSTANTIF ATAU ADJEKTIF?</vt:lpstr>
      <vt:lpstr>Kajian Kes: Imigresen</vt:lpstr>
      <vt:lpstr>PERBEZAAN UNDANG-UNDANG JENAYAH DAN SIVIL</vt:lpstr>
      <vt:lpstr>Beban pembuktian</vt:lpstr>
      <vt:lpstr>Peringkat Pendakwaan  PRIMA FACIE</vt:lpstr>
      <vt:lpstr>Diakhir kes pendakwaan  MELAMPAUI KERAGUAN MUNASABAH</vt:lpstr>
      <vt:lpstr>SOAL JAWAB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Pengenalan Prosedur Jenayah</dc:title>
  <dc:creator>Zuraini Ab Hamid</dc:creator>
  <cp:lastModifiedBy>Zuraini Ab Hamid</cp:lastModifiedBy>
  <cp:revision>44</cp:revision>
  <dcterms:created xsi:type="dcterms:W3CDTF">2021-09-07T01:21:45Z</dcterms:created>
  <dcterms:modified xsi:type="dcterms:W3CDTF">2021-09-30T06:37:53Z</dcterms:modified>
</cp:coreProperties>
</file>