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9"/>
  </p:normalViewPr>
  <p:slideViewPr>
    <p:cSldViewPr snapToGrid="0" snapToObjects="1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E5C222-B6FD-498D-861A-1308F6055688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</dgm:pt>
    <dgm:pt modelId="{9CD3FEBA-92A5-4C8A-87AE-9D76D3B8F1BF}">
      <dgm:prSet phldrT="[Text]"/>
      <dgm:spPr/>
      <dgm:t>
        <a:bodyPr/>
        <a:lstStyle/>
        <a:p>
          <a:r>
            <a:rPr lang="en-MY" dirty="0" smtClean="0"/>
            <a:t>Fake news has been on the rise</a:t>
          </a:r>
          <a:endParaRPr lang="en-MY" dirty="0"/>
        </a:p>
      </dgm:t>
    </dgm:pt>
    <dgm:pt modelId="{CF0B14D3-2FD7-47D1-9016-2159F38A2199}" type="parTrans" cxnId="{1A755CA3-AE4B-47BE-8F4C-A9FB7E57817F}">
      <dgm:prSet/>
      <dgm:spPr/>
      <dgm:t>
        <a:bodyPr/>
        <a:lstStyle/>
        <a:p>
          <a:endParaRPr lang="en-MY"/>
        </a:p>
      </dgm:t>
    </dgm:pt>
    <dgm:pt modelId="{26624D19-6F9D-4664-8E85-DD62D77B8FBA}" type="sibTrans" cxnId="{1A755CA3-AE4B-47BE-8F4C-A9FB7E57817F}">
      <dgm:prSet/>
      <dgm:spPr/>
      <dgm:t>
        <a:bodyPr/>
        <a:lstStyle/>
        <a:p>
          <a:endParaRPr lang="en-MY"/>
        </a:p>
      </dgm:t>
    </dgm:pt>
    <dgm:pt modelId="{1AF56785-4E8A-4C0F-B145-C2B2B04616FF}">
      <dgm:prSet/>
      <dgm:spPr/>
      <dgm:t>
        <a:bodyPr/>
        <a:lstStyle/>
        <a:p>
          <a:r>
            <a:rPr lang="en-MY" smtClean="0"/>
            <a:t>Previous government used law &amp; technology to restrict access to ‘illegal’ content</a:t>
          </a:r>
          <a:endParaRPr lang="en-MY" dirty="0" smtClean="0"/>
        </a:p>
      </dgm:t>
    </dgm:pt>
    <dgm:pt modelId="{8CBE63C1-1F9F-4C6D-B991-6CFF589CC9D6}" type="parTrans" cxnId="{02CB82FD-B8EC-4AC6-8E1D-6C2607C20DA2}">
      <dgm:prSet/>
      <dgm:spPr/>
      <dgm:t>
        <a:bodyPr/>
        <a:lstStyle/>
        <a:p>
          <a:endParaRPr lang="en-MY"/>
        </a:p>
      </dgm:t>
    </dgm:pt>
    <dgm:pt modelId="{9BB2DCEB-9509-476A-ADB4-5C0C7A1EDA99}" type="sibTrans" cxnId="{02CB82FD-B8EC-4AC6-8E1D-6C2607C20DA2}">
      <dgm:prSet/>
      <dgm:spPr/>
      <dgm:t>
        <a:bodyPr/>
        <a:lstStyle/>
        <a:p>
          <a:endParaRPr lang="en-MY"/>
        </a:p>
      </dgm:t>
    </dgm:pt>
    <dgm:pt modelId="{396BA354-1280-4068-9C2D-2C1887C380CE}">
      <dgm:prSet/>
      <dgm:spPr/>
      <dgm:t>
        <a:bodyPr/>
        <a:lstStyle/>
        <a:p>
          <a:r>
            <a:rPr lang="en-MY" dirty="0" smtClean="0"/>
            <a:t>After GE14, more fake news, ministers were busy correcting misstatements   </a:t>
          </a:r>
          <a:endParaRPr lang="en-MY" dirty="0"/>
        </a:p>
      </dgm:t>
    </dgm:pt>
    <dgm:pt modelId="{9321A31D-94EE-4CC1-9E3D-6A67C5256E89}" type="parTrans" cxnId="{3CA28CE6-9D42-47F9-8D96-64560A138187}">
      <dgm:prSet/>
      <dgm:spPr/>
      <dgm:t>
        <a:bodyPr/>
        <a:lstStyle/>
        <a:p>
          <a:endParaRPr lang="en-MY"/>
        </a:p>
      </dgm:t>
    </dgm:pt>
    <dgm:pt modelId="{C18196EB-BFBE-4902-BD9C-9B155C71BD0E}" type="sibTrans" cxnId="{3CA28CE6-9D42-47F9-8D96-64560A138187}">
      <dgm:prSet/>
      <dgm:spPr/>
      <dgm:t>
        <a:bodyPr/>
        <a:lstStyle/>
        <a:p>
          <a:endParaRPr lang="en-MY"/>
        </a:p>
      </dgm:t>
    </dgm:pt>
    <dgm:pt modelId="{45895FD5-ADE4-4A14-9AB5-1753E02BD773}" type="pres">
      <dgm:prSet presAssocID="{F4E5C222-B6FD-498D-861A-1308F605568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04DFB03-546E-4E85-9586-19024153B070}" type="pres">
      <dgm:prSet presAssocID="{9CD3FEBA-92A5-4C8A-87AE-9D76D3B8F1BF}" presName="circle1" presStyleLbl="node1" presStyleIdx="0" presStyleCnt="3"/>
      <dgm:spPr/>
    </dgm:pt>
    <dgm:pt modelId="{525450D3-14EE-4CC7-B916-A8CAE1804AC0}" type="pres">
      <dgm:prSet presAssocID="{9CD3FEBA-92A5-4C8A-87AE-9D76D3B8F1BF}" presName="space" presStyleCnt="0"/>
      <dgm:spPr/>
    </dgm:pt>
    <dgm:pt modelId="{F7278E18-E85C-4033-BA19-87D24EFA6BAC}" type="pres">
      <dgm:prSet presAssocID="{9CD3FEBA-92A5-4C8A-87AE-9D76D3B8F1BF}" presName="rect1" presStyleLbl="alignAcc1" presStyleIdx="0" presStyleCnt="3"/>
      <dgm:spPr/>
      <dgm:t>
        <a:bodyPr/>
        <a:lstStyle/>
        <a:p>
          <a:endParaRPr lang="en-MY"/>
        </a:p>
      </dgm:t>
    </dgm:pt>
    <dgm:pt modelId="{18AD69DD-E079-4D62-B530-EF0404F7F652}" type="pres">
      <dgm:prSet presAssocID="{1AF56785-4E8A-4C0F-B145-C2B2B04616FF}" presName="vertSpace2" presStyleLbl="node1" presStyleIdx="0" presStyleCnt="3"/>
      <dgm:spPr/>
    </dgm:pt>
    <dgm:pt modelId="{B13D397B-CFD8-442E-B559-CCD90F53DA2F}" type="pres">
      <dgm:prSet presAssocID="{1AF56785-4E8A-4C0F-B145-C2B2B04616FF}" presName="circle2" presStyleLbl="node1" presStyleIdx="1" presStyleCnt="3"/>
      <dgm:spPr/>
    </dgm:pt>
    <dgm:pt modelId="{090F9FE3-83FE-4B99-B0A8-A7385623E832}" type="pres">
      <dgm:prSet presAssocID="{1AF56785-4E8A-4C0F-B145-C2B2B04616FF}" presName="rect2" presStyleLbl="alignAcc1" presStyleIdx="1" presStyleCnt="3"/>
      <dgm:spPr/>
      <dgm:t>
        <a:bodyPr/>
        <a:lstStyle/>
        <a:p>
          <a:endParaRPr lang="en-MY"/>
        </a:p>
      </dgm:t>
    </dgm:pt>
    <dgm:pt modelId="{DECED45E-5078-45CF-AABD-20CF575C8CEC}" type="pres">
      <dgm:prSet presAssocID="{396BA354-1280-4068-9C2D-2C1887C380CE}" presName="vertSpace3" presStyleLbl="node1" presStyleIdx="1" presStyleCnt="3"/>
      <dgm:spPr/>
    </dgm:pt>
    <dgm:pt modelId="{4B640478-A734-4523-8787-57444F19CD8A}" type="pres">
      <dgm:prSet presAssocID="{396BA354-1280-4068-9C2D-2C1887C380CE}" presName="circle3" presStyleLbl="node1" presStyleIdx="2" presStyleCnt="3"/>
      <dgm:spPr/>
    </dgm:pt>
    <dgm:pt modelId="{253B45CA-20B5-4C16-8688-DEC789755C7C}" type="pres">
      <dgm:prSet presAssocID="{396BA354-1280-4068-9C2D-2C1887C380CE}" presName="rect3" presStyleLbl="alignAcc1" presStyleIdx="2" presStyleCnt="3"/>
      <dgm:spPr/>
      <dgm:t>
        <a:bodyPr/>
        <a:lstStyle/>
        <a:p>
          <a:endParaRPr lang="en-MY"/>
        </a:p>
      </dgm:t>
    </dgm:pt>
    <dgm:pt modelId="{C872C0F1-4D31-4D09-A60D-C48D703D1733}" type="pres">
      <dgm:prSet presAssocID="{9CD3FEBA-92A5-4C8A-87AE-9D76D3B8F1B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F4B9FCC-8DFC-4EA0-94AD-B184736DC772}" type="pres">
      <dgm:prSet presAssocID="{1AF56785-4E8A-4C0F-B145-C2B2B04616F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61DC7AC-4625-4716-953B-B8233BF549A3}" type="pres">
      <dgm:prSet presAssocID="{396BA354-1280-4068-9C2D-2C1887C380C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DBE6EF9E-F28A-4EE0-9BFE-7116ADE00F6A}" type="presOf" srcId="{1AF56785-4E8A-4C0F-B145-C2B2B04616FF}" destId="{090F9FE3-83FE-4B99-B0A8-A7385623E832}" srcOrd="0" destOrd="0" presId="urn:microsoft.com/office/officeart/2005/8/layout/target3"/>
    <dgm:cxn modelId="{4454231F-7309-4EB1-8091-9542BF1778F6}" type="presOf" srcId="{396BA354-1280-4068-9C2D-2C1887C380CE}" destId="{253B45CA-20B5-4C16-8688-DEC789755C7C}" srcOrd="0" destOrd="0" presId="urn:microsoft.com/office/officeart/2005/8/layout/target3"/>
    <dgm:cxn modelId="{FD8A16EF-C716-4195-9A4C-E952BDAA0160}" type="presOf" srcId="{396BA354-1280-4068-9C2D-2C1887C380CE}" destId="{A61DC7AC-4625-4716-953B-B8233BF549A3}" srcOrd="1" destOrd="0" presId="urn:microsoft.com/office/officeart/2005/8/layout/target3"/>
    <dgm:cxn modelId="{02CB82FD-B8EC-4AC6-8E1D-6C2607C20DA2}" srcId="{F4E5C222-B6FD-498D-861A-1308F6055688}" destId="{1AF56785-4E8A-4C0F-B145-C2B2B04616FF}" srcOrd="1" destOrd="0" parTransId="{8CBE63C1-1F9F-4C6D-B991-6CFF589CC9D6}" sibTransId="{9BB2DCEB-9509-476A-ADB4-5C0C7A1EDA99}"/>
    <dgm:cxn modelId="{2523DE39-F8B1-4113-B507-B2BB5EFC723D}" type="presOf" srcId="{F4E5C222-B6FD-498D-861A-1308F6055688}" destId="{45895FD5-ADE4-4A14-9AB5-1753E02BD773}" srcOrd="0" destOrd="0" presId="urn:microsoft.com/office/officeart/2005/8/layout/target3"/>
    <dgm:cxn modelId="{29C60D0A-9CC7-4722-96B8-8440BC5518B8}" type="presOf" srcId="{9CD3FEBA-92A5-4C8A-87AE-9D76D3B8F1BF}" destId="{F7278E18-E85C-4033-BA19-87D24EFA6BAC}" srcOrd="0" destOrd="0" presId="urn:microsoft.com/office/officeart/2005/8/layout/target3"/>
    <dgm:cxn modelId="{4415D731-73D7-4B73-8171-E1ED203857F1}" type="presOf" srcId="{1AF56785-4E8A-4C0F-B145-C2B2B04616FF}" destId="{4F4B9FCC-8DFC-4EA0-94AD-B184736DC772}" srcOrd="1" destOrd="0" presId="urn:microsoft.com/office/officeart/2005/8/layout/target3"/>
    <dgm:cxn modelId="{1A755CA3-AE4B-47BE-8F4C-A9FB7E57817F}" srcId="{F4E5C222-B6FD-498D-861A-1308F6055688}" destId="{9CD3FEBA-92A5-4C8A-87AE-9D76D3B8F1BF}" srcOrd="0" destOrd="0" parTransId="{CF0B14D3-2FD7-47D1-9016-2159F38A2199}" sibTransId="{26624D19-6F9D-4664-8E85-DD62D77B8FBA}"/>
    <dgm:cxn modelId="{3CA28CE6-9D42-47F9-8D96-64560A138187}" srcId="{F4E5C222-B6FD-498D-861A-1308F6055688}" destId="{396BA354-1280-4068-9C2D-2C1887C380CE}" srcOrd="2" destOrd="0" parTransId="{9321A31D-94EE-4CC1-9E3D-6A67C5256E89}" sibTransId="{C18196EB-BFBE-4902-BD9C-9B155C71BD0E}"/>
    <dgm:cxn modelId="{E37FA728-5B80-4973-B127-C152FFA1C012}" type="presOf" srcId="{9CD3FEBA-92A5-4C8A-87AE-9D76D3B8F1BF}" destId="{C872C0F1-4D31-4D09-A60D-C48D703D1733}" srcOrd="1" destOrd="0" presId="urn:microsoft.com/office/officeart/2005/8/layout/target3"/>
    <dgm:cxn modelId="{7987A20A-79A7-415A-ACE9-1EB582AB1DBC}" type="presParOf" srcId="{45895FD5-ADE4-4A14-9AB5-1753E02BD773}" destId="{504DFB03-546E-4E85-9586-19024153B070}" srcOrd="0" destOrd="0" presId="urn:microsoft.com/office/officeart/2005/8/layout/target3"/>
    <dgm:cxn modelId="{454429AE-F57A-44D0-AAD9-BB4D5C0608B4}" type="presParOf" srcId="{45895FD5-ADE4-4A14-9AB5-1753E02BD773}" destId="{525450D3-14EE-4CC7-B916-A8CAE1804AC0}" srcOrd="1" destOrd="0" presId="urn:microsoft.com/office/officeart/2005/8/layout/target3"/>
    <dgm:cxn modelId="{3C7B2DAF-DF47-492E-9C89-FCF794407A00}" type="presParOf" srcId="{45895FD5-ADE4-4A14-9AB5-1753E02BD773}" destId="{F7278E18-E85C-4033-BA19-87D24EFA6BAC}" srcOrd="2" destOrd="0" presId="urn:microsoft.com/office/officeart/2005/8/layout/target3"/>
    <dgm:cxn modelId="{C2661F66-31F7-4EA1-B248-92E9FD87E650}" type="presParOf" srcId="{45895FD5-ADE4-4A14-9AB5-1753E02BD773}" destId="{18AD69DD-E079-4D62-B530-EF0404F7F652}" srcOrd="3" destOrd="0" presId="urn:microsoft.com/office/officeart/2005/8/layout/target3"/>
    <dgm:cxn modelId="{AF7575DA-3952-4DBF-91F1-EF1CAE4B4DD3}" type="presParOf" srcId="{45895FD5-ADE4-4A14-9AB5-1753E02BD773}" destId="{B13D397B-CFD8-442E-B559-CCD90F53DA2F}" srcOrd="4" destOrd="0" presId="urn:microsoft.com/office/officeart/2005/8/layout/target3"/>
    <dgm:cxn modelId="{B82823B8-C1FD-4877-8644-CFF22BA87C4D}" type="presParOf" srcId="{45895FD5-ADE4-4A14-9AB5-1753E02BD773}" destId="{090F9FE3-83FE-4B99-B0A8-A7385623E832}" srcOrd="5" destOrd="0" presId="urn:microsoft.com/office/officeart/2005/8/layout/target3"/>
    <dgm:cxn modelId="{CACA79D7-E470-428C-BEF5-1485BA33B13A}" type="presParOf" srcId="{45895FD5-ADE4-4A14-9AB5-1753E02BD773}" destId="{DECED45E-5078-45CF-AABD-20CF575C8CEC}" srcOrd="6" destOrd="0" presId="urn:microsoft.com/office/officeart/2005/8/layout/target3"/>
    <dgm:cxn modelId="{79416DDD-EA6D-4CAE-875B-CB67BED6E26F}" type="presParOf" srcId="{45895FD5-ADE4-4A14-9AB5-1753E02BD773}" destId="{4B640478-A734-4523-8787-57444F19CD8A}" srcOrd="7" destOrd="0" presId="urn:microsoft.com/office/officeart/2005/8/layout/target3"/>
    <dgm:cxn modelId="{77654905-DB24-4E65-9747-1222975F3D2A}" type="presParOf" srcId="{45895FD5-ADE4-4A14-9AB5-1753E02BD773}" destId="{253B45CA-20B5-4C16-8688-DEC789755C7C}" srcOrd="8" destOrd="0" presId="urn:microsoft.com/office/officeart/2005/8/layout/target3"/>
    <dgm:cxn modelId="{4EF3A655-A71F-4F8B-A7C9-83F2EBECBEC1}" type="presParOf" srcId="{45895FD5-ADE4-4A14-9AB5-1753E02BD773}" destId="{C872C0F1-4D31-4D09-A60D-C48D703D1733}" srcOrd="9" destOrd="0" presId="urn:microsoft.com/office/officeart/2005/8/layout/target3"/>
    <dgm:cxn modelId="{E8CF07A3-2A10-4F9B-A152-91FD7C739ACE}" type="presParOf" srcId="{45895FD5-ADE4-4A14-9AB5-1753E02BD773}" destId="{4F4B9FCC-8DFC-4EA0-94AD-B184736DC772}" srcOrd="10" destOrd="0" presId="urn:microsoft.com/office/officeart/2005/8/layout/target3"/>
    <dgm:cxn modelId="{84225F2A-3EB3-4D80-8BCB-F216AC01E6DB}" type="presParOf" srcId="{45895FD5-ADE4-4A14-9AB5-1753E02BD773}" destId="{A61DC7AC-4625-4716-953B-B8233BF549A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64D2F0-BE20-4E77-B662-0F7C8CF255E9}" type="doc">
      <dgm:prSet loTypeId="urn:microsoft.com/office/officeart/2008/layout/LinedLis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MY"/>
        </a:p>
      </dgm:t>
    </dgm:pt>
    <dgm:pt modelId="{791F2506-2DA0-4F3F-BDC1-0229E3AD1638}">
      <dgm:prSet phldrT="[Text]"/>
      <dgm:spPr/>
      <dgm:t>
        <a:bodyPr/>
        <a:lstStyle/>
        <a:p>
          <a:r>
            <a:rPr lang="en-MY" dirty="0" smtClean="0"/>
            <a:t>International</a:t>
          </a:r>
          <a:endParaRPr lang="en-MY" dirty="0"/>
        </a:p>
      </dgm:t>
    </dgm:pt>
    <dgm:pt modelId="{C6B34A8A-A93D-4D5F-A38A-9939253074C7}" type="parTrans" cxnId="{489E03EF-8631-4E01-B52F-2CABEC15B835}">
      <dgm:prSet/>
      <dgm:spPr/>
      <dgm:t>
        <a:bodyPr/>
        <a:lstStyle/>
        <a:p>
          <a:endParaRPr lang="en-MY"/>
        </a:p>
      </dgm:t>
    </dgm:pt>
    <dgm:pt modelId="{74E42264-07FC-45BB-9CDF-8F9B18642B32}" type="sibTrans" cxnId="{489E03EF-8631-4E01-B52F-2CABEC15B835}">
      <dgm:prSet/>
      <dgm:spPr/>
      <dgm:t>
        <a:bodyPr/>
        <a:lstStyle/>
        <a:p>
          <a:endParaRPr lang="en-MY"/>
        </a:p>
      </dgm:t>
    </dgm:pt>
    <dgm:pt modelId="{E23407DD-3E01-4D81-81A1-B9CEE0FB5510}">
      <dgm:prSet/>
      <dgm:spPr/>
      <dgm:t>
        <a:bodyPr/>
        <a:lstStyle/>
        <a:p>
          <a:r>
            <a:rPr lang="en-MY" dirty="0" smtClean="0"/>
            <a:t>United Nations Joint Declaration on Freedom of Expression and ‘Fake News’, Disinformation and Propaganda </a:t>
          </a:r>
        </a:p>
      </dgm:t>
    </dgm:pt>
    <dgm:pt modelId="{E68D511F-1C35-4F3B-A301-7E39AFF6B2EE}" type="parTrans" cxnId="{B276EAD5-589C-406A-BDD4-80C9D288EB5A}">
      <dgm:prSet/>
      <dgm:spPr/>
      <dgm:t>
        <a:bodyPr/>
        <a:lstStyle/>
        <a:p>
          <a:endParaRPr lang="en-MY"/>
        </a:p>
      </dgm:t>
    </dgm:pt>
    <dgm:pt modelId="{7A93F9C7-52C8-4A57-B02E-91066C99772C}" type="sibTrans" cxnId="{B276EAD5-589C-406A-BDD4-80C9D288EB5A}">
      <dgm:prSet/>
      <dgm:spPr/>
      <dgm:t>
        <a:bodyPr/>
        <a:lstStyle/>
        <a:p>
          <a:endParaRPr lang="en-MY"/>
        </a:p>
      </dgm:t>
    </dgm:pt>
    <dgm:pt modelId="{35071014-AB0F-4BE1-8C7A-A14E5C5C3D6B}">
      <dgm:prSet/>
      <dgm:spPr/>
      <dgm:t>
        <a:bodyPr/>
        <a:lstStyle/>
        <a:p>
          <a:r>
            <a:rPr lang="en-MY" dirty="0" smtClean="0"/>
            <a:t>National</a:t>
          </a:r>
        </a:p>
      </dgm:t>
    </dgm:pt>
    <dgm:pt modelId="{958AAC78-EB2C-42C5-B294-C8F751429765}" type="parTrans" cxnId="{C7468E9B-57F6-4520-BD07-356E6BC362EB}">
      <dgm:prSet/>
      <dgm:spPr/>
      <dgm:t>
        <a:bodyPr/>
        <a:lstStyle/>
        <a:p>
          <a:endParaRPr lang="en-MY"/>
        </a:p>
      </dgm:t>
    </dgm:pt>
    <dgm:pt modelId="{A1B82FCA-0EEE-489A-A9DF-3E3D46F5B32F}" type="sibTrans" cxnId="{C7468E9B-57F6-4520-BD07-356E6BC362EB}">
      <dgm:prSet/>
      <dgm:spPr/>
      <dgm:t>
        <a:bodyPr/>
        <a:lstStyle/>
        <a:p>
          <a:endParaRPr lang="en-MY"/>
        </a:p>
      </dgm:t>
    </dgm:pt>
    <dgm:pt modelId="{D1BDA3AE-7159-492E-B78A-1296BD20D0A3}">
      <dgm:prSet/>
      <dgm:spPr/>
      <dgm:t>
        <a:bodyPr/>
        <a:lstStyle/>
        <a:p>
          <a:r>
            <a:rPr lang="en-MY" smtClean="0"/>
            <a:t>Communications &amp; Multimedia Act 1998</a:t>
          </a:r>
          <a:endParaRPr lang="en-MY" dirty="0" smtClean="0"/>
        </a:p>
      </dgm:t>
    </dgm:pt>
    <dgm:pt modelId="{FC5A4F44-EBCC-47C2-9F5D-7323D84B7D82}" type="parTrans" cxnId="{181E77D9-3964-4B78-8913-4056296AA0CC}">
      <dgm:prSet/>
      <dgm:spPr/>
      <dgm:t>
        <a:bodyPr/>
        <a:lstStyle/>
        <a:p>
          <a:endParaRPr lang="en-MY"/>
        </a:p>
      </dgm:t>
    </dgm:pt>
    <dgm:pt modelId="{DC3C5340-B486-444A-8F03-B8582A88944D}" type="sibTrans" cxnId="{181E77D9-3964-4B78-8913-4056296AA0CC}">
      <dgm:prSet/>
      <dgm:spPr/>
      <dgm:t>
        <a:bodyPr/>
        <a:lstStyle/>
        <a:p>
          <a:endParaRPr lang="en-MY"/>
        </a:p>
      </dgm:t>
    </dgm:pt>
    <dgm:pt modelId="{F198DB78-C973-4A32-8348-55620CD453DE}">
      <dgm:prSet/>
      <dgm:spPr/>
      <dgm:t>
        <a:bodyPr/>
        <a:lstStyle/>
        <a:p>
          <a:r>
            <a:rPr lang="en-MY" smtClean="0"/>
            <a:t>Content Code</a:t>
          </a:r>
          <a:endParaRPr lang="en-MY" dirty="0" smtClean="0"/>
        </a:p>
      </dgm:t>
    </dgm:pt>
    <dgm:pt modelId="{E9384ABE-3506-46E5-A0B7-86827C2451F7}" type="parTrans" cxnId="{6EAF771A-1CE4-45B6-B72F-59B6C1C5C733}">
      <dgm:prSet/>
      <dgm:spPr/>
      <dgm:t>
        <a:bodyPr/>
        <a:lstStyle/>
        <a:p>
          <a:endParaRPr lang="en-MY"/>
        </a:p>
      </dgm:t>
    </dgm:pt>
    <dgm:pt modelId="{A6DBFC8C-599B-4085-92FB-20FBA31C8AA7}" type="sibTrans" cxnId="{6EAF771A-1CE4-45B6-B72F-59B6C1C5C733}">
      <dgm:prSet/>
      <dgm:spPr/>
      <dgm:t>
        <a:bodyPr/>
        <a:lstStyle/>
        <a:p>
          <a:endParaRPr lang="en-MY"/>
        </a:p>
      </dgm:t>
    </dgm:pt>
    <dgm:pt modelId="{BDD43793-6819-42D3-ABDF-289F15B9455A}">
      <dgm:prSet/>
      <dgm:spPr/>
      <dgm:t>
        <a:bodyPr/>
        <a:lstStyle/>
        <a:p>
          <a:r>
            <a:rPr lang="en-MY" smtClean="0"/>
            <a:t>Anti-Fake News Act 2018</a:t>
          </a:r>
          <a:endParaRPr lang="en-MY" dirty="0"/>
        </a:p>
      </dgm:t>
    </dgm:pt>
    <dgm:pt modelId="{4CDB6A15-6127-4154-9C99-7FEE8AAA8ACB}" type="parTrans" cxnId="{28AF1EEC-F490-40A7-B48B-AFFD86F59A9B}">
      <dgm:prSet/>
      <dgm:spPr/>
      <dgm:t>
        <a:bodyPr/>
        <a:lstStyle/>
        <a:p>
          <a:endParaRPr lang="en-MY"/>
        </a:p>
      </dgm:t>
    </dgm:pt>
    <dgm:pt modelId="{F0CED835-EF2D-433D-A21F-1BD4E0986490}" type="sibTrans" cxnId="{28AF1EEC-F490-40A7-B48B-AFFD86F59A9B}">
      <dgm:prSet/>
      <dgm:spPr/>
      <dgm:t>
        <a:bodyPr/>
        <a:lstStyle/>
        <a:p>
          <a:endParaRPr lang="en-MY"/>
        </a:p>
      </dgm:t>
    </dgm:pt>
    <dgm:pt modelId="{0C7BD1B2-3BCC-4802-9CB0-194DD7C4D6AF}" type="pres">
      <dgm:prSet presAssocID="{4E64D2F0-BE20-4E77-B662-0F7C8CF255E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MY"/>
        </a:p>
      </dgm:t>
    </dgm:pt>
    <dgm:pt modelId="{EB974C7D-BBA9-4F6A-8C85-B9A49363516D}" type="pres">
      <dgm:prSet presAssocID="{791F2506-2DA0-4F3F-BDC1-0229E3AD1638}" presName="thickLine" presStyleLbl="alignNode1" presStyleIdx="0" presStyleCnt="2"/>
      <dgm:spPr/>
    </dgm:pt>
    <dgm:pt modelId="{8924071A-3DA4-4A21-990C-954CCC008EDA}" type="pres">
      <dgm:prSet presAssocID="{791F2506-2DA0-4F3F-BDC1-0229E3AD1638}" presName="horz1" presStyleCnt="0"/>
      <dgm:spPr/>
    </dgm:pt>
    <dgm:pt modelId="{530808EC-64B8-433C-AC5A-0A3356379C96}" type="pres">
      <dgm:prSet presAssocID="{791F2506-2DA0-4F3F-BDC1-0229E3AD1638}" presName="tx1" presStyleLbl="revTx" presStyleIdx="0" presStyleCnt="6"/>
      <dgm:spPr/>
      <dgm:t>
        <a:bodyPr/>
        <a:lstStyle/>
        <a:p>
          <a:endParaRPr lang="en-MY"/>
        </a:p>
      </dgm:t>
    </dgm:pt>
    <dgm:pt modelId="{49C4233B-AEB6-4807-B139-1BEF668987CE}" type="pres">
      <dgm:prSet presAssocID="{791F2506-2DA0-4F3F-BDC1-0229E3AD1638}" presName="vert1" presStyleCnt="0"/>
      <dgm:spPr/>
    </dgm:pt>
    <dgm:pt modelId="{3EEAAAA4-9DBD-463B-A620-3FE5AE7C0CFE}" type="pres">
      <dgm:prSet presAssocID="{E23407DD-3E01-4D81-81A1-B9CEE0FB5510}" presName="vertSpace2a" presStyleCnt="0"/>
      <dgm:spPr/>
    </dgm:pt>
    <dgm:pt modelId="{7977FB5F-3B16-48D9-9836-B960843CE0B1}" type="pres">
      <dgm:prSet presAssocID="{E23407DD-3E01-4D81-81A1-B9CEE0FB5510}" presName="horz2" presStyleCnt="0"/>
      <dgm:spPr/>
    </dgm:pt>
    <dgm:pt modelId="{298DD8BA-BA85-48D2-896D-14C7D8627CFC}" type="pres">
      <dgm:prSet presAssocID="{E23407DD-3E01-4D81-81A1-B9CEE0FB5510}" presName="horzSpace2" presStyleCnt="0"/>
      <dgm:spPr/>
    </dgm:pt>
    <dgm:pt modelId="{C6E41358-75B6-43A9-9E18-F8A3645AD76E}" type="pres">
      <dgm:prSet presAssocID="{E23407DD-3E01-4D81-81A1-B9CEE0FB5510}" presName="tx2" presStyleLbl="revTx" presStyleIdx="1" presStyleCnt="6"/>
      <dgm:spPr/>
      <dgm:t>
        <a:bodyPr/>
        <a:lstStyle/>
        <a:p>
          <a:endParaRPr lang="en-MY"/>
        </a:p>
      </dgm:t>
    </dgm:pt>
    <dgm:pt modelId="{F51EC76E-BB24-415E-AF72-EC26E339D71E}" type="pres">
      <dgm:prSet presAssocID="{E23407DD-3E01-4D81-81A1-B9CEE0FB5510}" presName="vert2" presStyleCnt="0"/>
      <dgm:spPr/>
    </dgm:pt>
    <dgm:pt modelId="{B3D555E8-91BA-431A-A015-34AD3C9112BF}" type="pres">
      <dgm:prSet presAssocID="{E23407DD-3E01-4D81-81A1-B9CEE0FB5510}" presName="thinLine2b" presStyleLbl="callout" presStyleIdx="0" presStyleCnt="4"/>
      <dgm:spPr/>
    </dgm:pt>
    <dgm:pt modelId="{6ACA2F70-6FEB-417D-B407-EECEE5F2EB4F}" type="pres">
      <dgm:prSet presAssocID="{E23407DD-3E01-4D81-81A1-B9CEE0FB5510}" presName="vertSpace2b" presStyleCnt="0"/>
      <dgm:spPr/>
    </dgm:pt>
    <dgm:pt modelId="{9529EC04-6208-4D05-908C-26AE69FAA15F}" type="pres">
      <dgm:prSet presAssocID="{35071014-AB0F-4BE1-8C7A-A14E5C5C3D6B}" presName="thickLine" presStyleLbl="alignNode1" presStyleIdx="1" presStyleCnt="2"/>
      <dgm:spPr/>
    </dgm:pt>
    <dgm:pt modelId="{F020E132-2DCF-4E3A-8B1A-C3F157C943DC}" type="pres">
      <dgm:prSet presAssocID="{35071014-AB0F-4BE1-8C7A-A14E5C5C3D6B}" presName="horz1" presStyleCnt="0"/>
      <dgm:spPr/>
    </dgm:pt>
    <dgm:pt modelId="{25FED4DA-F249-48B0-B2E1-693D90A63D5D}" type="pres">
      <dgm:prSet presAssocID="{35071014-AB0F-4BE1-8C7A-A14E5C5C3D6B}" presName="tx1" presStyleLbl="revTx" presStyleIdx="2" presStyleCnt="6"/>
      <dgm:spPr/>
      <dgm:t>
        <a:bodyPr/>
        <a:lstStyle/>
        <a:p>
          <a:endParaRPr lang="en-MY"/>
        </a:p>
      </dgm:t>
    </dgm:pt>
    <dgm:pt modelId="{8E4E2E6E-6884-434B-B077-C934A65D07C0}" type="pres">
      <dgm:prSet presAssocID="{35071014-AB0F-4BE1-8C7A-A14E5C5C3D6B}" presName="vert1" presStyleCnt="0"/>
      <dgm:spPr/>
    </dgm:pt>
    <dgm:pt modelId="{C2AC50E4-18DE-4AAF-B951-1709B63514ED}" type="pres">
      <dgm:prSet presAssocID="{D1BDA3AE-7159-492E-B78A-1296BD20D0A3}" presName="vertSpace2a" presStyleCnt="0"/>
      <dgm:spPr/>
    </dgm:pt>
    <dgm:pt modelId="{95823453-6B08-4677-AC65-902769E56C2C}" type="pres">
      <dgm:prSet presAssocID="{D1BDA3AE-7159-492E-B78A-1296BD20D0A3}" presName="horz2" presStyleCnt="0"/>
      <dgm:spPr/>
    </dgm:pt>
    <dgm:pt modelId="{80736C23-1F87-4771-BC08-29A92E62392F}" type="pres">
      <dgm:prSet presAssocID="{D1BDA3AE-7159-492E-B78A-1296BD20D0A3}" presName="horzSpace2" presStyleCnt="0"/>
      <dgm:spPr/>
    </dgm:pt>
    <dgm:pt modelId="{020C184B-0CED-4DF0-A8F0-C3941CCA6C88}" type="pres">
      <dgm:prSet presAssocID="{D1BDA3AE-7159-492E-B78A-1296BD20D0A3}" presName="tx2" presStyleLbl="revTx" presStyleIdx="3" presStyleCnt="6"/>
      <dgm:spPr/>
      <dgm:t>
        <a:bodyPr/>
        <a:lstStyle/>
        <a:p>
          <a:endParaRPr lang="en-MY"/>
        </a:p>
      </dgm:t>
    </dgm:pt>
    <dgm:pt modelId="{611A2BB0-E368-410D-8D42-D2B6708E2AC4}" type="pres">
      <dgm:prSet presAssocID="{D1BDA3AE-7159-492E-B78A-1296BD20D0A3}" presName="vert2" presStyleCnt="0"/>
      <dgm:spPr/>
    </dgm:pt>
    <dgm:pt modelId="{CF315F01-507F-4151-A4D9-5B8F2E2A2B8B}" type="pres">
      <dgm:prSet presAssocID="{D1BDA3AE-7159-492E-B78A-1296BD20D0A3}" presName="thinLine2b" presStyleLbl="callout" presStyleIdx="1" presStyleCnt="4"/>
      <dgm:spPr/>
    </dgm:pt>
    <dgm:pt modelId="{1AB30BF2-9747-4B23-9893-CEDF9A79A53D}" type="pres">
      <dgm:prSet presAssocID="{D1BDA3AE-7159-492E-B78A-1296BD20D0A3}" presName="vertSpace2b" presStyleCnt="0"/>
      <dgm:spPr/>
    </dgm:pt>
    <dgm:pt modelId="{510FA47E-648B-45FB-84AE-91513543CB11}" type="pres">
      <dgm:prSet presAssocID="{F198DB78-C973-4A32-8348-55620CD453DE}" presName="horz2" presStyleCnt="0"/>
      <dgm:spPr/>
    </dgm:pt>
    <dgm:pt modelId="{6F94DFE6-7656-4C03-94E9-ED9567FD0DB4}" type="pres">
      <dgm:prSet presAssocID="{F198DB78-C973-4A32-8348-55620CD453DE}" presName="horzSpace2" presStyleCnt="0"/>
      <dgm:spPr/>
    </dgm:pt>
    <dgm:pt modelId="{F70CEC13-33F7-4A6C-9B32-C679490E7898}" type="pres">
      <dgm:prSet presAssocID="{F198DB78-C973-4A32-8348-55620CD453DE}" presName="tx2" presStyleLbl="revTx" presStyleIdx="4" presStyleCnt="6"/>
      <dgm:spPr/>
      <dgm:t>
        <a:bodyPr/>
        <a:lstStyle/>
        <a:p>
          <a:endParaRPr lang="en-MY"/>
        </a:p>
      </dgm:t>
    </dgm:pt>
    <dgm:pt modelId="{F74D305B-3116-40CB-BA0F-18E5F2CF9FDB}" type="pres">
      <dgm:prSet presAssocID="{F198DB78-C973-4A32-8348-55620CD453DE}" presName="vert2" presStyleCnt="0"/>
      <dgm:spPr/>
    </dgm:pt>
    <dgm:pt modelId="{F05FB4B6-81BC-4127-BA1A-5B5E74A0DDE3}" type="pres">
      <dgm:prSet presAssocID="{F198DB78-C973-4A32-8348-55620CD453DE}" presName="thinLine2b" presStyleLbl="callout" presStyleIdx="2" presStyleCnt="4"/>
      <dgm:spPr/>
    </dgm:pt>
    <dgm:pt modelId="{155A5ED6-D845-4A7F-8377-60A11152C2E5}" type="pres">
      <dgm:prSet presAssocID="{F198DB78-C973-4A32-8348-55620CD453DE}" presName="vertSpace2b" presStyleCnt="0"/>
      <dgm:spPr/>
    </dgm:pt>
    <dgm:pt modelId="{973A9443-A528-4DDB-8549-E3B411511471}" type="pres">
      <dgm:prSet presAssocID="{BDD43793-6819-42D3-ABDF-289F15B9455A}" presName="horz2" presStyleCnt="0"/>
      <dgm:spPr/>
    </dgm:pt>
    <dgm:pt modelId="{6275E0C3-2A68-483A-99B4-2476C0C88969}" type="pres">
      <dgm:prSet presAssocID="{BDD43793-6819-42D3-ABDF-289F15B9455A}" presName="horzSpace2" presStyleCnt="0"/>
      <dgm:spPr/>
    </dgm:pt>
    <dgm:pt modelId="{3F6EEC0A-9483-4EB6-862F-3297A1FD6C38}" type="pres">
      <dgm:prSet presAssocID="{BDD43793-6819-42D3-ABDF-289F15B9455A}" presName="tx2" presStyleLbl="revTx" presStyleIdx="5" presStyleCnt="6"/>
      <dgm:spPr/>
      <dgm:t>
        <a:bodyPr/>
        <a:lstStyle/>
        <a:p>
          <a:endParaRPr lang="en-MY"/>
        </a:p>
      </dgm:t>
    </dgm:pt>
    <dgm:pt modelId="{19FAE24E-DBE0-4799-8887-D92CB54B4E50}" type="pres">
      <dgm:prSet presAssocID="{BDD43793-6819-42D3-ABDF-289F15B9455A}" presName="vert2" presStyleCnt="0"/>
      <dgm:spPr/>
    </dgm:pt>
    <dgm:pt modelId="{382BFCC6-8F54-40BB-9254-2375024A5AF7}" type="pres">
      <dgm:prSet presAssocID="{BDD43793-6819-42D3-ABDF-289F15B9455A}" presName="thinLine2b" presStyleLbl="callout" presStyleIdx="3" presStyleCnt="4"/>
      <dgm:spPr/>
    </dgm:pt>
    <dgm:pt modelId="{EC6F9469-108B-49DE-9DAD-422C2D4391FF}" type="pres">
      <dgm:prSet presAssocID="{BDD43793-6819-42D3-ABDF-289F15B9455A}" presName="vertSpace2b" presStyleCnt="0"/>
      <dgm:spPr/>
    </dgm:pt>
  </dgm:ptLst>
  <dgm:cxnLst>
    <dgm:cxn modelId="{181E77D9-3964-4B78-8913-4056296AA0CC}" srcId="{35071014-AB0F-4BE1-8C7A-A14E5C5C3D6B}" destId="{D1BDA3AE-7159-492E-B78A-1296BD20D0A3}" srcOrd="0" destOrd="0" parTransId="{FC5A4F44-EBCC-47C2-9F5D-7323D84B7D82}" sibTransId="{DC3C5340-B486-444A-8F03-B8582A88944D}"/>
    <dgm:cxn modelId="{BE3156C2-2E0C-413A-BCEB-D17154B1F12A}" type="presOf" srcId="{791F2506-2DA0-4F3F-BDC1-0229E3AD1638}" destId="{530808EC-64B8-433C-AC5A-0A3356379C96}" srcOrd="0" destOrd="0" presId="urn:microsoft.com/office/officeart/2008/layout/LinedList"/>
    <dgm:cxn modelId="{B276EAD5-589C-406A-BDD4-80C9D288EB5A}" srcId="{791F2506-2DA0-4F3F-BDC1-0229E3AD1638}" destId="{E23407DD-3E01-4D81-81A1-B9CEE0FB5510}" srcOrd="0" destOrd="0" parTransId="{E68D511F-1C35-4F3B-A301-7E39AFF6B2EE}" sibTransId="{7A93F9C7-52C8-4A57-B02E-91066C99772C}"/>
    <dgm:cxn modelId="{53EB3FE5-F49F-4BD7-9498-87E118E8F124}" type="presOf" srcId="{35071014-AB0F-4BE1-8C7A-A14E5C5C3D6B}" destId="{25FED4DA-F249-48B0-B2E1-693D90A63D5D}" srcOrd="0" destOrd="0" presId="urn:microsoft.com/office/officeart/2008/layout/LinedList"/>
    <dgm:cxn modelId="{C7570350-E782-48FF-870F-114026FCA191}" type="presOf" srcId="{4E64D2F0-BE20-4E77-B662-0F7C8CF255E9}" destId="{0C7BD1B2-3BCC-4802-9CB0-194DD7C4D6AF}" srcOrd="0" destOrd="0" presId="urn:microsoft.com/office/officeart/2008/layout/LinedList"/>
    <dgm:cxn modelId="{D84031A8-86ED-4A88-BAF0-DD4DB3386B4D}" type="presOf" srcId="{D1BDA3AE-7159-492E-B78A-1296BD20D0A3}" destId="{020C184B-0CED-4DF0-A8F0-C3941CCA6C88}" srcOrd="0" destOrd="0" presId="urn:microsoft.com/office/officeart/2008/layout/LinedList"/>
    <dgm:cxn modelId="{6397B5F6-797D-4EEB-BAC8-CE484858323E}" type="presOf" srcId="{BDD43793-6819-42D3-ABDF-289F15B9455A}" destId="{3F6EEC0A-9483-4EB6-862F-3297A1FD6C38}" srcOrd="0" destOrd="0" presId="urn:microsoft.com/office/officeart/2008/layout/LinedList"/>
    <dgm:cxn modelId="{28AF1EEC-F490-40A7-B48B-AFFD86F59A9B}" srcId="{35071014-AB0F-4BE1-8C7A-A14E5C5C3D6B}" destId="{BDD43793-6819-42D3-ABDF-289F15B9455A}" srcOrd="2" destOrd="0" parTransId="{4CDB6A15-6127-4154-9C99-7FEE8AAA8ACB}" sibTransId="{F0CED835-EF2D-433D-A21F-1BD4E0986490}"/>
    <dgm:cxn modelId="{CEA2CB2A-0526-41A6-8B04-64E124A5FFE9}" type="presOf" srcId="{F198DB78-C973-4A32-8348-55620CD453DE}" destId="{F70CEC13-33F7-4A6C-9B32-C679490E7898}" srcOrd="0" destOrd="0" presId="urn:microsoft.com/office/officeart/2008/layout/LinedList"/>
    <dgm:cxn modelId="{489E03EF-8631-4E01-B52F-2CABEC15B835}" srcId="{4E64D2F0-BE20-4E77-B662-0F7C8CF255E9}" destId="{791F2506-2DA0-4F3F-BDC1-0229E3AD1638}" srcOrd="0" destOrd="0" parTransId="{C6B34A8A-A93D-4D5F-A38A-9939253074C7}" sibTransId="{74E42264-07FC-45BB-9CDF-8F9B18642B32}"/>
    <dgm:cxn modelId="{6EAF771A-1CE4-45B6-B72F-59B6C1C5C733}" srcId="{35071014-AB0F-4BE1-8C7A-A14E5C5C3D6B}" destId="{F198DB78-C973-4A32-8348-55620CD453DE}" srcOrd="1" destOrd="0" parTransId="{E9384ABE-3506-46E5-A0B7-86827C2451F7}" sibTransId="{A6DBFC8C-599B-4085-92FB-20FBA31C8AA7}"/>
    <dgm:cxn modelId="{C7468E9B-57F6-4520-BD07-356E6BC362EB}" srcId="{4E64D2F0-BE20-4E77-B662-0F7C8CF255E9}" destId="{35071014-AB0F-4BE1-8C7A-A14E5C5C3D6B}" srcOrd="1" destOrd="0" parTransId="{958AAC78-EB2C-42C5-B294-C8F751429765}" sibTransId="{A1B82FCA-0EEE-489A-A9DF-3E3D46F5B32F}"/>
    <dgm:cxn modelId="{1C304436-36AC-4167-8792-22AB57FED0A7}" type="presOf" srcId="{E23407DD-3E01-4D81-81A1-B9CEE0FB5510}" destId="{C6E41358-75B6-43A9-9E18-F8A3645AD76E}" srcOrd="0" destOrd="0" presId="urn:microsoft.com/office/officeart/2008/layout/LinedList"/>
    <dgm:cxn modelId="{5B5AE585-3246-4889-AF75-D155A83C236C}" type="presParOf" srcId="{0C7BD1B2-3BCC-4802-9CB0-194DD7C4D6AF}" destId="{EB974C7D-BBA9-4F6A-8C85-B9A49363516D}" srcOrd="0" destOrd="0" presId="urn:microsoft.com/office/officeart/2008/layout/LinedList"/>
    <dgm:cxn modelId="{BC40DFC7-EB66-4744-90B5-5C546D761947}" type="presParOf" srcId="{0C7BD1B2-3BCC-4802-9CB0-194DD7C4D6AF}" destId="{8924071A-3DA4-4A21-990C-954CCC008EDA}" srcOrd="1" destOrd="0" presId="urn:microsoft.com/office/officeart/2008/layout/LinedList"/>
    <dgm:cxn modelId="{961CBEA4-97D0-4D3A-912D-302EE00785CC}" type="presParOf" srcId="{8924071A-3DA4-4A21-990C-954CCC008EDA}" destId="{530808EC-64B8-433C-AC5A-0A3356379C96}" srcOrd="0" destOrd="0" presId="urn:microsoft.com/office/officeart/2008/layout/LinedList"/>
    <dgm:cxn modelId="{4DE60ADF-8DA7-4929-AA3D-863F8DF5CE0E}" type="presParOf" srcId="{8924071A-3DA4-4A21-990C-954CCC008EDA}" destId="{49C4233B-AEB6-4807-B139-1BEF668987CE}" srcOrd="1" destOrd="0" presId="urn:microsoft.com/office/officeart/2008/layout/LinedList"/>
    <dgm:cxn modelId="{9C85BD60-1E5C-414D-B194-E99FE553F34A}" type="presParOf" srcId="{49C4233B-AEB6-4807-B139-1BEF668987CE}" destId="{3EEAAAA4-9DBD-463B-A620-3FE5AE7C0CFE}" srcOrd="0" destOrd="0" presId="urn:microsoft.com/office/officeart/2008/layout/LinedList"/>
    <dgm:cxn modelId="{E63C0720-43D9-4A35-9E8D-1B67ABF0BE25}" type="presParOf" srcId="{49C4233B-AEB6-4807-B139-1BEF668987CE}" destId="{7977FB5F-3B16-48D9-9836-B960843CE0B1}" srcOrd="1" destOrd="0" presId="urn:microsoft.com/office/officeart/2008/layout/LinedList"/>
    <dgm:cxn modelId="{49488232-3B19-4AAB-A714-E1A773A30350}" type="presParOf" srcId="{7977FB5F-3B16-48D9-9836-B960843CE0B1}" destId="{298DD8BA-BA85-48D2-896D-14C7D8627CFC}" srcOrd="0" destOrd="0" presId="urn:microsoft.com/office/officeart/2008/layout/LinedList"/>
    <dgm:cxn modelId="{5E120402-B37A-40C7-B7FA-C3F9742A0B14}" type="presParOf" srcId="{7977FB5F-3B16-48D9-9836-B960843CE0B1}" destId="{C6E41358-75B6-43A9-9E18-F8A3645AD76E}" srcOrd="1" destOrd="0" presId="urn:microsoft.com/office/officeart/2008/layout/LinedList"/>
    <dgm:cxn modelId="{3BC1A6E4-6761-42BF-A54C-674634470B8A}" type="presParOf" srcId="{7977FB5F-3B16-48D9-9836-B960843CE0B1}" destId="{F51EC76E-BB24-415E-AF72-EC26E339D71E}" srcOrd="2" destOrd="0" presId="urn:microsoft.com/office/officeart/2008/layout/LinedList"/>
    <dgm:cxn modelId="{E4F7BF09-5683-457C-903F-0AC150FD351D}" type="presParOf" srcId="{49C4233B-AEB6-4807-B139-1BEF668987CE}" destId="{B3D555E8-91BA-431A-A015-34AD3C9112BF}" srcOrd="2" destOrd="0" presId="urn:microsoft.com/office/officeart/2008/layout/LinedList"/>
    <dgm:cxn modelId="{32B4906F-A836-4621-981A-8FA9A66CACBF}" type="presParOf" srcId="{49C4233B-AEB6-4807-B139-1BEF668987CE}" destId="{6ACA2F70-6FEB-417D-B407-EECEE5F2EB4F}" srcOrd="3" destOrd="0" presId="urn:microsoft.com/office/officeart/2008/layout/LinedList"/>
    <dgm:cxn modelId="{C873A7B2-B153-41FE-99A9-CCBE746ADD47}" type="presParOf" srcId="{0C7BD1B2-3BCC-4802-9CB0-194DD7C4D6AF}" destId="{9529EC04-6208-4D05-908C-26AE69FAA15F}" srcOrd="2" destOrd="0" presId="urn:microsoft.com/office/officeart/2008/layout/LinedList"/>
    <dgm:cxn modelId="{1DA1AA7B-3D54-4FE5-A605-9A1CDE080766}" type="presParOf" srcId="{0C7BD1B2-3BCC-4802-9CB0-194DD7C4D6AF}" destId="{F020E132-2DCF-4E3A-8B1A-C3F157C943DC}" srcOrd="3" destOrd="0" presId="urn:microsoft.com/office/officeart/2008/layout/LinedList"/>
    <dgm:cxn modelId="{0CD4AE30-76A6-469C-B779-2CF50E226FD1}" type="presParOf" srcId="{F020E132-2DCF-4E3A-8B1A-C3F157C943DC}" destId="{25FED4DA-F249-48B0-B2E1-693D90A63D5D}" srcOrd="0" destOrd="0" presId="urn:microsoft.com/office/officeart/2008/layout/LinedList"/>
    <dgm:cxn modelId="{95A23015-510B-4F86-8A84-ED5FE583D39B}" type="presParOf" srcId="{F020E132-2DCF-4E3A-8B1A-C3F157C943DC}" destId="{8E4E2E6E-6884-434B-B077-C934A65D07C0}" srcOrd="1" destOrd="0" presId="urn:microsoft.com/office/officeart/2008/layout/LinedList"/>
    <dgm:cxn modelId="{5E19C479-0C42-4C10-9836-EAD241D37329}" type="presParOf" srcId="{8E4E2E6E-6884-434B-B077-C934A65D07C0}" destId="{C2AC50E4-18DE-4AAF-B951-1709B63514ED}" srcOrd="0" destOrd="0" presId="urn:microsoft.com/office/officeart/2008/layout/LinedList"/>
    <dgm:cxn modelId="{073BEFA1-F38D-4458-93A7-646EEAE10D78}" type="presParOf" srcId="{8E4E2E6E-6884-434B-B077-C934A65D07C0}" destId="{95823453-6B08-4677-AC65-902769E56C2C}" srcOrd="1" destOrd="0" presId="urn:microsoft.com/office/officeart/2008/layout/LinedList"/>
    <dgm:cxn modelId="{E27BE694-CC69-42FD-8644-72A8D15291A1}" type="presParOf" srcId="{95823453-6B08-4677-AC65-902769E56C2C}" destId="{80736C23-1F87-4771-BC08-29A92E62392F}" srcOrd="0" destOrd="0" presId="urn:microsoft.com/office/officeart/2008/layout/LinedList"/>
    <dgm:cxn modelId="{E3853C39-FA38-4E37-8AB7-FDBF7FD3DA97}" type="presParOf" srcId="{95823453-6B08-4677-AC65-902769E56C2C}" destId="{020C184B-0CED-4DF0-A8F0-C3941CCA6C88}" srcOrd="1" destOrd="0" presId="urn:microsoft.com/office/officeart/2008/layout/LinedList"/>
    <dgm:cxn modelId="{44E96C5F-50D5-416D-9ED1-DB5B89D3A532}" type="presParOf" srcId="{95823453-6B08-4677-AC65-902769E56C2C}" destId="{611A2BB0-E368-410D-8D42-D2B6708E2AC4}" srcOrd="2" destOrd="0" presId="urn:microsoft.com/office/officeart/2008/layout/LinedList"/>
    <dgm:cxn modelId="{4842FAF3-5144-4F1B-A722-C15F2E52BB96}" type="presParOf" srcId="{8E4E2E6E-6884-434B-B077-C934A65D07C0}" destId="{CF315F01-507F-4151-A4D9-5B8F2E2A2B8B}" srcOrd="2" destOrd="0" presId="urn:microsoft.com/office/officeart/2008/layout/LinedList"/>
    <dgm:cxn modelId="{87D40A9E-30D0-41CA-9F71-BC3DD50B105E}" type="presParOf" srcId="{8E4E2E6E-6884-434B-B077-C934A65D07C0}" destId="{1AB30BF2-9747-4B23-9893-CEDF9A79A53D}" srcOrd="3" destOrd="0" presId="urn:microsoft.com/office/officeart/2008/layout/LinedList"/>
    <dgm:cxn modelId="{14901D8F-ADC7-47F4-8569-C6860C335C45}" type="presParOf" srcId="{8E4E2E6E-6884-434B-B077-C934A65D07C0}" destId="{510FA47E-648B-45FB-84AE-91513543CB11}" srcOrd="4" destOrd="0" presId="urn:microsoft.com/office/officeart/2008/layout/LinedList"/>
    <dgm:cxn modelId="{1F8328FC-E4C1-4102-AFC7-1BD18A4687DB}" type="presParOf" srcId="{510FA47E-648B-45FB-84AE-91513543CB11}" destId="{6F94DFE6-7656-4C03-94E9-ED9567FD0DB4}" srcOrd="0" destOrd="0" presId="urn:microsoft.com/office/officeart/2008/layout/LinedList"/>
    <dgm:cxn modelId="{6D51ABCA-8230-4A2B-A261-948EE12A4E3A}" type="presParOf" srcId="{510FA47E-648B-45FB-84AE-91513543CB11}" destId="{F70CEC13-33F7-4A6C-9B32-C679490E7898}" srcOrd="1" destOrd="0" presId="urn:microsoft.com/office/officeart/2008/layout/LinedList"/>
    <dgm:cxn modelId="{F761D3B9-5D4F-4E50-8B6E-CF95DFCED6B2}" type="presParOf" srcId="{510FA47E-648B-45FB-84AE-91513543CB11}" destId="{F74D305B-3116-40CB-BA0F-18E5F2CF9FDB}" srcOrd="2" destOrd="0" presId="urn:microsoft.com/office/officeart/2008/layout/LinedList"/>
    <dgm:cxn modelId="{7E4F5504-D94D-42C9-BAF4-68470E4383B2}" type="presParOf" srcId="{8E4E2E6E-6884-434B-B077-C934A65D07C0}" destId="{F05FB4B6-81BC-4127-BA1A-5B5E74A0DDE3}" srcOrd="5" destOrd="0" presId="urn:microsoft.com/office/officeart/2008/layout/LinedList"/>
    <dgm:cxn modelId="{2693A90C-590C-4F95-ACD0-E7897D80765F}" type="presParOf" srcId="{8E4E2E6E-6884-434B-B077-C934A65D07C0}" destId="{155A5ED6-D845-4A7F-8377-60A11152C2E5}" srcOrd="6" destOrd="0" presId="urn:microsoft.com/office/officeart/2008/layout/LinedList"/>
    <dgm:cxn modelId="{C9B82172-DC69-4A50-AB2D-E6A74D1EFBE8}" type="presParOf" srcId="{8E4E2E6E-6884-434B-B077-C934A65D07C0}" destId="{973A9443-A528-4DDB-8549-E3B411511471}" srcOrd="7" destOrd="0" presId="urn:microsoft.com/office/officeart/2008/layout/LinedList"/>
    <dgm:cxn modelId="{89A19018-44A8-4D6A-9CED-D08F64F1163B}" type="presParOf" srcId="{973A9443-A528-4DDB-8549-E3B411511471}" destId="{6275E0C3-2A68-483A-99B4-2476C0C88969}" srcOrd="0" destOrd="0" presId="urn:microsoft.com/office/officeart/2008/layout/LinedList"/>
    <dgm:cxn modelId="{35B5F8BE-677D-48A9-A5B0-2458B591F254}" type="presParOf" srcId="{973A9443-A528-4DDB-8549-E3B411511471}" destId="{3F6EEC0A-9483-4EB6-862F-3297A1FD6C38}" srcOrd="1" destOrd="0" presId="urn:microsoft.com/office/officeart/2008/layout/LinedList"/>
    <dgm:cxn modelId="{3D07D16D-3B0F-474F-A729-08F728F72CF0}" type="presParOf" srcId="{973A9443-A528-4DDB-8549-E3B411511471}" destId="{19FAE24E-DBE0-4799-8887-D92CB54B4E50}" srcOrd="2" destOrd="0" presId="urn:microsoft.com/office/officeart/2008/layout/LinedList"/>
    <dgm:cxn modelId="{6BEEA275-73CB-4772-960A-74BE886F8ACA}" type="presParOf" srcId="{8E4E2E6E-6884-434B-B077-C934A65D07C0}" destId="{382BFCC6-8F54-40BB-9254-2375024A5AF7}" srcOrd="8" destOrd="0" presId="urn:microsoft.com/office/officeart/2008/layout/LinedList"/>
    <dgm:cxn modelId="{1AE77854-8C87-4BEA-AE61-29F478674871}" type="presParOf" srcId="{8E4E2E6E-6884-434B-B077-C934A65D07C0}" destId="{EC6F9469-108B-49DE-9DAD-422C2D4391F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C07056-DFA9-40CF-A00A-6A6965F5F026}" type="doc">
      <dgm:prSet loTypeId="urn:microsoft.com/office/officeart/2005/8/layout/hierarchy4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MY"/>
        </a:p>
      </dgm:t>
    </dgm:pt>
    <dgm:pt modelId="{30077022-57FC-4BAA-B4F7-E08133D94836}">
      <dgm:prSet phldrT="[Text]"/>
      <dgm:spPr/>
      <dgm:t>
        <a:bodyPr/>
        <a:lstStyle/>
        <a:p>
          <a:r>
            <a:rPr lang="en-MY" smtClean="0"/>
            <a:t>fake news remains to be visible and readable particularly on social media</a:t>
          </a:r>
          <a:endParaRPr lang="en-MY"/>
        </a:p>
      </dgm:t>
    </dgm:pt>
    <dgm:pt modelId="{DEC0E165-04B5-41EC-8700-408EC76AA08B}" type="parTrans" cxnId="{0493D7AA-18EF-4A9C-BD18-F7EFEB3B89BE}">
      <dgm:prSet/>
      <dgm:spPr/>
      <dgm:t>
        <a:bodyPr/>
        <a:lstStyle/>
        <a:p>
          <a:endParaRPr lang="en-MY"/>
        </a:p>
      </dgm:t>
    </dgm:pt>
    <dgm:pt modelId="{75914612-5F08-4FC0-BA1A-2E4EDED95CB8}" type="sibTrans" cxnId="{0493D7AA-18EF-4A9C-BD18-F7EFEB3B89BE}">
      <dgm:prSet/>
      <dgm:spPr/>
      <dgm:t>
        <a:bodyPr/>
        <a:lstStyle/>
        <a:p>
          <a:endParaRPr lang="en-MY"/>
        </a:p>
      </dgm:t>
    </dgm:pt>
    <dgm:pt modelId="{BBD04150-CD5E-4D49-849B-CDEE547EF674}">
      <dgm:prSet/>
      <dgm:spPr/>
      <dgm:t>
        <a:bodyPr/>
        <a:lstStyle/>
        <a:p>
          <a:r>
            <a:rPr lang="en-MY" smtClean="0"/>
            <a:t>censorship mechanism was not properly developed and transparent, leading to criticisms that previous government was denying freedom of expression and information. </a:t>
          </a:r>
          <a:endParaRPr lang="en-MY" dirty="0"/>
        </a:p>
      </dgm:t>
    </dgm:pt>
    <dgm:pt modelId="{9CD15148-7B1A-4C6C-87E8-2B436C813201}" type="parTrans" cxnId="{DEEBD2FB-23AC-458B-95F4-D6183DA60887}">
      <dgm:prSet/>
      <dgm:spPr/>
      <dgm:t>
        <a:bodyPr/>
        <a:lstStyle/>
        <a:p>
          <a:endParaRPr lang="en-MY"/>
        </a:p>
      </dgm:t>
    </dgm:pt>
    <dgm:pt modelId="{E12D60C0-83E8-4BD6-90B6-8D778FD21A00}" type="sibTrans" cxnId="{DEEBD2FB-23AC-458B-95F4-D6183DA60887}">
      <dgm:prSet/>
      <dgm:spPr/>
      <dgm:t>
        <a:bodyPr/>
        <a:lstStyle/>
        <a:p>
          <a:endParaRPr lang="en-MY"/>
        </a:p>
      </dgm:t>
    </dgm:pt>
    <dgm:pt modelId="{F7D9B078-E562-4B5C-A442-99817F445CF8}">
      <dgm:prSet/>
      <dgm:spPr/>
      <dgm:t>
        <a:bodyPr/>
        <a:lstStyle/>
        <a:p>
          <a:r>
            <a:rPr lang="en-MY" smtClean="0"/>
            <a:t>government is taking a silent move towards Internet censorship, in honour of electoral manifesto to uphold freedom of expression and media. </a:t>
          </a:r>
          <a:endParaRPr lang="en-MY" dirty="0" smtClean="0"/>
        </a:p>
      </dgm:t>
    </dgm:pt>
    <dgm:pt modelId="{2548B375-F964-4408-B768-DF443EFEC38B}" type="parTrans" cxnId="{A3E23D42-7862-409A-8FFB-8D2088D6A843}">
      <dgm:prSet/>
      <dgm:spPr/>
      <dgm:t>
        <a:bodyPr/>
        <a:lstStyle/>
        <a:p>
          <a:endParaRPr lang="en-MY"/>
        </a:p>
      </dgm:t>
    </dgm:pt>
    <dgm:pt modelId="{D3863677-E741-4072-8906-8B89F3DBCF90}" type="sibTrans" cxnId="{A3E23D42-7862-409A-8FFB-8D2088D6A843}">
      <dgm:prSet/>
      <dgm:spPr/>
      <dgm:t>
        <a:bodyPr/>
        <a:lstStyle/>
        <a:p>
          <a:endParaRPr lang="en-MY"/>
        </a:p>
      </dgm:t>
    </dgm:pt>
    <dgm:pt modelId="{3184BDE1-7471-4FBF-B6A6-E58B887A69FD}">
      <dgm:prSet/>
      <dgm:spPr/>
      <dgm:t>
        <a:bodyPr/>
        <a:lstStyle/>
        <a:p>
          <a:r>
            <a:rPr lang="en-MY" smtClean="0"/>
            <a:t>However, with fake news being a global threat, the status quo cannot withstand for long. </a:t>
          </a:r>
          <a:endParaRPr lang="en-MY" dirty="0" smtClean="0"/>
        </a:p>
      </dgm:t>
    </dgm:pt>
    <dgm:pt modelId="{AC37E0E6-7398-48D4-BAD3-74A08A2E1376}" type="parTrans" cxnId="{76A2CD0A-0E72-48BC-AEB9-741C2590A483}">
      <dgm:prSet/>
      <dgm:spPr/>
      <dgm:t>
        <a:bodyPr/>
        <a:lstStyle/>
        <a:p>
          <a:endParaRPr lang="en-MY"/>
        </a:p>
      </dgm:t>
    </dgm:pt>
    <dgm:pt modelId="{8BDE396C-0FB9-4939-B7E9-46401B3D0F77}" type="sibTrans" cxnId="{76A2CD0A-0E72-48BC-AEB9-741C2590A483}">
      <dgm:prSet/>
      <dgm:spPr/>
      <dgm:t>
        <a:bodyPr/>
        <a:lstStyle/>
        <a:p>
          <a:endParaRPr lang="en-MY"/>
        </a:p>
      </dgm:t>
    </dgm:pt>
    <dgm:pt modelId="{3E9C5A83-AB62-48ED-AC0F-D55133BA2E31}">
      <dgm:prSet/>
      <dgm:spPr/>
      <dgm:t>
        <a:bodyPr/>
        <a:lstStyle/>
        <a:p>
          <a:r>
            <a:rPr lang="en-MY" smtClean="0"/>
            <a:t>Affirmative action needs to be taken in order to face the issues and challenges posed by fake news – and that could start with Internet censorship or classification </a:t>
          </a:r>
          <a:endParaRPr lang="en-MY" dirty="0"/>
        </a:p>
      </dgm:t>
    </dgm:pt>
    <dgm:pt modelId="{BA177456-980D-48FA-B417-56E95A0536E9}" type="parTrans" cxnId="{7CAA04F8-4E4F-44DF-BBB2-642871210135}">
      <dgm:prSet/>
      <dgm:spPr/>
      <dgm:t>
        <a:bodyPr/>
        <a:lstStyle/>
        <a:p>
          <a:endParaRPr lang="en-MY"/>
        </a:p>
      </dgm:t>
    </dgm:pt>
    <dgm:pt modelId="{7C3ED7C6-2F39-4B13-99BB-776730587F4F}" type="sibTrans" cxnId="{7CAA04F8-4E4F-44DF-BBB2-642871210135}">
      <dgm:prSet/>
      <dgm:spPr/>
      <dgm:t>
        <a:bodyPr/>
        <a:lstStyle/>
        <a:p>
          <a:endParaRPr lang="en-MY"/>
        </a:p>
      </dgm:t>
    </dgm:pt>
    <dgm:pt modelId="{F1BD471A-F83C-4D0A-890E-EDBC4E6B4DD0}" type="pres">
      <dgm:prSet presAssocID="{B2C07056-DFA9-40CF-A00A-6A6965F5F02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B63B3B99-F938-4359-9605-7A8EE4AB735F}" type="pres">
      <dgm:prSet presAssocID="{30077022-57FC-4BAA-B4F7-E08133D94836}" presName="vertOne" presStyleCnt="0"/>
      <dgm:spPr/>
    </dgm:pt>
    <dgm:pt modelId="{4DFA22B8-C8E7-4473-8BD8-9A54A9A5608D}" type="pres">
      <dgm:prSet presAssocID="{30077022-57FC-4BAA-B4F7-E08133D94836}" presName="txOn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48D0ACDE-ACDE-4A92-9E60-955070B1D9BD}" type="pres">
      <dgm:prSet presAssocID="{30077022-57FC-4BAA-B4F7-E08133D94836}" presName="horzOne" presStyleCnt="0"/>
      <dgm:spPr/>
    </dgm:pt>
    <dgm:pt modelId="{C0D9F2A2-7B8D-4AB7-BCEA-30D50B2576DF}" type="pres">
      <dgm:prSet presAssocID="{75914612-5F08-4FC0-BA1A-2E4EDED95CB8}" presName="sibSpaceOne" presStyleCnt="0"/>
      <dgm:spPr/>
    </dgm:pt>
    <dgm:pt modelId="{E008EADD-3FFE-47E0-84E4-33FBFAEB8B61}" type="pres">
      <dgm:prSet presAssocID="{BBD04150-CD5E-4D49-849B-CDEE547EF674}" presName="vertOne" presStyleCnt="0"/>
      <dgm:spPr/>
    </dgm:pt>
    <dgm:pt modelId="{EDAE5C7B-F1F6-4CAD-9699-4E4B082E71C2}" type="pres">
      <dgm:prSet presAssocID="{BBD04150-CD5E-4D49-849B-CDEE547EF674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7E4E0863-E965-4AE2-BDB1-8F1FB030B4A5}" type="pres">
      <dgm:prSet presAssocID="{BBD04150-CD5E-4D49-849B-CDEE547EF674}" presName="horzOne" presStyleCnt="0"/>
      <dgm:spPr/>
    </dgm:pt>
    <dgm:pt modelId="{0555A04A-0E82-420C-95A3-2B39DBAE2094}" type="pres">
      <dgm:prSet presAssocID="{E12D60C0-83E8-4BD6-90B6-8D778FD21A00}" presName="sibSpaceOne" presStyleCnt="0"/>
      <dgm:spPr/>
    </dgm:pt>
    <dgm:pt modelId="{45CDA0F9-5A98-4029-AD87-D072B86B4909}" type="pres">
      <dgm:prSet presAssocID="{F7D9B078-E562-4B5C-A442-99817F445CF8}" presName="vertOne" presStyleCnt="0"/>
      <dgm:spPr/>
    </dgm:pt>
    <dgm:pt modelId="{8ED3AB21-41F9-401E-832E-F9FD057E89C7}" type="pres">
      <dgm:prSet presAssocID="{F7D9B078-E562-4B5C-A442-99817F445CF8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68D6F6CD-C378-4646-805D-F0F4055A5CD1}" type="pres">
      <dgm:prSet presAssocID="{F7D9B078-E562-4B5C-A442-99817F445CF8}" presName="horzOne" presStyleCnt="0"/>
      <dgm:spPr/>
    </dgm:pt>
    <dgm:pt modelId="{01A25082-8E09-4610-96D3-9D8C55CA869E}" type="pres">
      <dgm:prSet presAssocID="{D3863677-E741-4072-8906-8B89F3DBCF90}" presName="sibSpaceOne" presStyleCnt="0"/>
      <dgm:spPr/>
    </dgm:pt>
    <dgm:pt modelId="{19E0FB39-3921-4384-BD0A-2B2371BCD91A}" type="pres">
      <dgm:prSet presAssocID="{3184BDE1-7471-4FBF-B6A6-E58B887A69FD}" presName="vertOne" presStyleCnt="0"/>
      <dgm:spPr/>
    </dgm:pt>
    <dgm:pt modelId="{E3D4E20E-616F-4093-B78D-8AF9ABB9EAB5}" type="pres">
      <dgm:prSet presAssocID="{3184BDE1-7471-4FBF-B6A6-E58B887A69FD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2FE5DDDA-E419-444D-821A-646C1A52B18A}" type="pres">
      <dgm:prSet presAssocID="{3184BDE1-7471-4FBF-B6A6-E58B887A69FD}" presName="horzOne" presStyleCnt="0"/>
      <dgm:spPr/>
    </dgm:pt>
    <dgm:pt modelId="{B53E80FE-447D-466C-BE2E-2B25CA8EFFC9}" type="pres">
      <dgm:prSet presAssocID="{8BDE396C-0FB9-4939-B7E9-46401B3D0F77}" presName="sibSpaceOne" presStyleCnt="0"/>
      <dgm:spPr/>
    </dgm:pt>
    <dgm:pt modelId="{C03C182C-B0FC-464F-99D5-F7CB6D2080B6}" type="pres">
      <dgm:prSet presAssocID="{3E9C5A83-AB62-48ED-AC0F-D55133BA2E31}" presName="vertOne" presStyleCnt="0"/>
      <dgm:spPr/>
    </dgm:pt>
    <dgm:pt modelId="{ECCAAE0F-AFED-497E-BE20-CA1F2A378E8B}" type="pres">
      <dgm:prSet presAssocID="{3E9C5A83-AB62-48ED-AC0F-D55133BA2E31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B8F6176-29AF-4493-8E0A-5E039CF16C67}" type="pres">
      <dgm:prSet presAssocID="{3E9C5A83-AB62-48ED-AC0F-D55133BA2E31}" presName="horzOne" presStyleCnt="0"/>
      <dgm:spPr/>
    </dgm:pt>
  </dgm:ptLst>
  <dgm:cxnLst>
    <dgm:cxn modelId="{7CAA04F8-4E4F-44DF-BBB2-642871210135}" srcId="{B2C07056-DFA9-40CF-A00A-6A6965F5F026}" destId="{3E9C5A83-AB62-48ED-AC0F-D55133BA2E31}" srcOrd="4" destOrd="0" parTransId="{BA177456-980D-48FA-B417-56E95A0536E9}" sibTransId="{7C3ED7C6-2F39-4B13-99BB-776730587F4F}"/>
    <dgm:cxn modelId="{A3E23D42-7862-409A-8FFB-8D2088D6A843}" srcId="{B2C07056-DFA9-40CF-A00A-6A6965F5F026}" destId="{F7D9B078-E562-4B5C-A442-99817F445CF8}" srcOrd="2" destOrd="0" parTransId="{2548B375-F964-4408-B768-DF443EFEC38B}" sibTransId="{D3863677-E741-4072-8906-8B89F3DBCF90}"/>
    <dgm:cxn modelId="{27D304E1-55C3-46C3-9CF3-110CE24927C4}" type="presOf" srcId="{B2C07056-DFA9-40CF-A00A-6A6965F5F026}" destId="{F1BD471A-F83C-4D0A-890E-EDBC4E6B4DD0}" srcOrd="0" destOrd="0" presId="urn:microsoft.com/office/officeart/2005/8/layout/hierarchy4"/>
    <dgm:cxn modelId="{D1EF8769-47CB-45E4-8945-3D6ABF188C2F}" type="presOf" srcId="{F7D9B078-E562-4B5C-A442-99817F445CF8}" destId="{8ED3AB21-41F9-401E-832E-F9FD057E89C7}" srcOrd="0" destOrd="0" presId="urn:microsoft.com/office/officeart/2005/8/layout/hierarchy4"/>
    <dgm:cxn modelId="{AAB52EC2-EBA4-40F4-982A-4B1F4A1987AE}" type="presOf" srcId="{3184BDE1-7471-4FBF-B6A6-E58B887A69FD}" destId="{E3D4E20E-616F-4093-B78D-8AF9ABB9EAB5}" srcOrd="0" destOrd="0" presId="urn:microsoft.com/office/officeart/2005/8/layout/hierarchy4"/>
    <dgm:cxn modelId="{33E49273-638F-4F02-B86C-85A0EC4A2CBA}" type="presOf" srcId="{30077022-57FC-4BAA-B4F7-E08133D94836}" destId="{4DFA22B8-C8E7-4473-8BD8-9A54A9A5608D}" srcOrd="0" destOrd="0" presId="urn:microsoft.com/office/officeart/2005/8/layout/hierarchy4"/>
    <dgm:cxn modelId="{DEEBD2FB-23AC-458B-95F4-D6183DA60887}" srcId="{B2C07056-DFA9-40CF-A00A-6A6965F5F026}" destId="{BBD04150-CD5E-4D49-849B-CDEE547EF674}" srcOrd="1" destOrd="0" parTransId="{9CD15148-7B1A-4C6C-87E8-2B436C813201}" sibTransId="{E12D60C0-83E8-4BD6-90B6-8D778FD21A00}"/>
    <dgm:cxn modelId="{23D0139F-D956-41C9-9E9A-B2B56EF79665}" type="presOf" srcId="{3E9C5A83-AB62-48ED-AC0F-D55133BA2E31}" destId="{ECCAAE0F-AFED-497E-BE20-CA1F2A378E8B}" srcOrd="0" destOrd="0" presId="urn:microsoft.com/office/officeart/2005/8/layout/hierarchy4"/>
    <dgm:cxn modelId="{76A2CD0A-0E72-48BC-AEB9-741C2590A483}" srcId="{B2C07056-DFA9-40CF-A00A-6A6965F5F026}" destId="{3184BDE1-7471-4FBF-B6A6-E58B887A69FD}" srcOrd="3" destOrd="0" parTransId="{AC37E0E6-7398-48D4-BAD3-74A08A2E1376}" sibTransId="{8BDE396C-0FB9-4939-B7E9-46401B3D0F77}"/>
    <dgm:cxn modelId="{0493D7AA-18EF-4A9C-BD18-F7EFEB3B89BE}" srcId="{B2C07056-DFA9-40CF-A00A-6A6965F5F026}" destId="{30077022-57FC-4BAA-B4F7-E08133D94836}" srcOrd="0" destOrd="0" parTransId="{DEC0E165-04B5-41EC-8700-408EC76AA08B}" sibTransId="{75914612-5F08-4FC0-BA1A-2E4EDED95CB8}"/>
    <dgm:cxn modelId="{4ABE3B78-6016-412D-A666-DDF8C7EEBFA3}" type="presOf" srcId="{BBD04150-CD5E-4D49-849B-CDEE547EF674}" destId="{EDAE5C7B-F1F6-4CAD-9699-4E4B082E71C2}" srcOrd="0" destOrd="0" presId="urn:microsoft.com/office/officeart/2005/8/layout/hierarchy4"/>
    <dgm:cxn modelId="{E76598D4-C84D-4C3A-801E-9301417AC0A4}" type="presParOf" srcId="{F1BD471A-F83C-4D0A-890E-EDBC4E6B4DD0}" destId="{B63B3B99-F938-4359-9605-7A8EE4AB735F}" srcOrd="0" destOrd="0" presId="urn:microsoft.com/office/officeart/2005/8/layout/hierarchy4"/>
    <dgm:cxn modelId="{D01D1582-7412-4250-8BDB-680858C39489}" type="presParOf" srcId="{B63B3B99-F938-4359-9605-7A8EE4AB735F}" destId="{4DFA22B8-C8E7-4473-8BD8-9A54A9A5608D}" srcOrd="0" destOrd="0" presId="urn:microsoft.com/office/officeart/2005/8/layout/hierarchy4"/>
    <dgm:cxn modelId="{4C7850D9-A21B-4B9E-B9F1-0ACD4CEE328E}" type="presParOf" srcId="{B63B3B99-F938-4359-9605-7A8EE4AB735F}" destId="{48D0ACDE-ACDE-4A92-9E60-955070B1D9BD}" srcOrd="1" destOrd="0" presId="urn:microsoft.com/office/officeart/2005/8/layout/hierarchy4"/>
    <dgm:cxn modelId="{EBC2BD84-1C0D-4B49-AB22-C22B1059FDEF}" type="presParOf" srcId="{F1BD471A-F83C-4D0A-890E-EDBC4E6B4DD0}" destId="{C0D9F2A2-7B8D-4AB7-BCEA-30D50B2576DF}" srcOrd="1" destOrd="0" presId="urn:microsoft.com/office/officeart/2005/8/layout/hierarchy4"/>
    <dgm:cxn modelId="{B09A6159-43D2-45C9-B9D8-09214AA95E39}" type="presParOf" srcId="{F1BD471A-F83C-4D0A-890E-EDBC4E6B4DD0}" destId="{E008EADD-3FFE-47E0-84E4-33FBFAEB8B61}" srcOrd="2" destOrd="0" presId="urn:microsoft.com/office/officeart/2005/8/layout/hierarchy4"/>
    <dgm:cxn modelId="{65EF48F2-3529-47C5-8A1E-8D91A0356F19}" type="presParOf" srcId="{E008EADD-3FFE-47E0-84E4-33FBFAEB8B61}" destId="{EDAE5C7B-F1F6-4CAD-9699-4E4B082E71C2}" srcOrd="0" destOrd="0" presId="urn:microsoft.com/office/officeart/2005/8/layout/hierarchy4"/>
    <dgm:cxn modelId="{C7C53346-41AE-4D41-8EA7-B74B7058FD84}" type="presParOf" srcId="{E008EADD-3FFE-47E0-84E4-33FBFAEB8B61}" destId="{7E4E0863-E965-4AE2-BDB1-8F1FB030B4A5}" srcOrd="1" destOrd="0" presId="urn:microsoft.com/office/officeart/2005/8/layout/hierarchy4"/>
    <dgm:cxn modelId="{FF798793-819B-4374-BDBF-F40AAD543A2C}" type="presParOf" srcId="{F1BD471A-F83C-4D0A-890E-EDBC4E6B4DD0}" destId="{0555A04A-0E82-420C-95A3-2B39DBAE2094}" srcOrd="3" destOrd="0" presId="urn:microsoft.com/office/officeart/2005/8/layout/hierarchy4"/>
    <dgm:cxn modelId="{1312467E-F829-42E6-AB09-4F9E1428005B}" type="presParOf" srcId="{F1BD471A-F83C-4D0A-890E-EDBC4E6B4DD0}" destId="{45CDA0F9-5A98-4029-AD87-D072B86B4909}" srcOrd="4" destOrd="0" presId="urn:microsoft.com/office/officeart/2005/8/layout/hierarchy4"/>
    <dgm:cxn modelId="{E9A6146C-EED2-49B4-845F-C598C7BCCB24}" type="presParOf" srcId="{45CDA0F9-5A98-4029-AD87-D072B86B4909}" destId="{8ED3AB21-41F9-401E-832E-F9FD057E89C7}" srcOrd="0" destOrd="0" presId="urn:microsoft.com/office/officeart/2005/8/layout/hierarchy4"/>
    <dgm:cxn modelId="{81F28971-963F-4644-AC0A-D3EF03348FAE}" type="presParOf" srcId="{45CDA0F9-5A98-4029-AD87-D072B86B4909}" destId="{68D6F6CD-C378-4646-805D-F0F4055A5CD1}" srcOrd="1" destOrd="0" presId="urn:microsoft.com/office/officeart/2005/8/layout/hierarchy4"/>
    <dgm:cxn modelId="{78CDFFF3-A4A5-449A-95DF-E7A01AAE5D81}" type="presParOf" srcId="{F1BD471A-F83C-4D0A-890E-EDBC4E6B4DD0}" destId="{01A25082-8E09-4610-96D3-9D8C55CA869E}" srcOrd="5" destOrd="0" presId="urn:microsoft.com/office/officeart/2005/8/layout/hierarchy4"/>
    <dgm:cxn modelId="{756929FA-0417-4D61-B7F3-3AFC0C93750E}" type="presParOf" srcId="{F1BD471A-F83C-4D0A-890E-EDBC4E6B4DD0}" destId="{19E0FB39-3921-4384-BD0A-2B2371BCD91A}" srcOrd="6" destOrd="0" presId="urn:microsoft.com/office/officeart/2005/8/layout/hierarchy4"/>
    <dgm:cxn modelId="{9D556319-AEB8-49D1-BE45-CD9EB1CC6213}" type="presParOf" srcId="{19E0FB39-3921-4384-BD0A-2B2371BCD91A}" destId="{E3D4E20E-616F-4093-B78D-8AF9ABB9EAB5}" srcOrd="0" destOrd="0" presId="urn:microsoft.com/office/officeart/2005/8/layout/hierarchy4"/>
    <dgm:cxn modelId="{6C65835A-6DE3-4334-B8F4-3CC7A29A411E}" type="presParOf" srcId="{19E0FB39-3921-4384-BD0A-2B2371BCD91A}" destId="{2FE5DDDA-E419-444D-821A-646C1A52B18A}" srcOrd="1" destOrd="0" presId="urn:microsoft.com/office/officeart/2005/8/layout/hierarchy4"/>
    <dgm:cxn modelId="{B0A4EBD7-34B8-4F61-8836-4BB2669564FB}" type="presParOf" srcId="{F1BD471A-F83C-4D0A-890E-EDBC4E6B4DD0}" destId="{B53E80FE-447D-466C-BE2E-2B25CA8EFFC9}" srcOrd="7" destOrd="0" presId="urn:microsoft.com/office/officeart/2005/8/layout/hierarchy4"/>
    <dgm:cxn modelId="{0600934C-FFF4-4EA4-A3C7-60C5D531EFB4}" type="presParOf" srcId="{F1BD471A-F83C-4D0A-890E-EDBC4E6B4DD0}" destId="{C03C182C-B0FC-464F-99D5-F7CB6D2080B6}" srcOrd="8" destOrd="0" presId="urn:microsoft.com/office/officeart/2005/8/layout/hierarchy4"/>
    <dgm:cxn modelId="{53F72AEF-060A-4F3B-996C-5C9F714E61A6}" type="presParOf" srcId="{C03C182C-B0FC-464F-99D5-F7CB6D2080B6}" destId="{ECCAAE0F-AFED-497E-BE20-CA1F2A378E8B}" srcOrd="0" destOrd="0" presId="urn:microsoft.com/office/officeart/2005/8/layout/hierarchy4"/>
    <dgm:cxn modelId="{774F5932-BB4A-41B6-BC12-3290E6064589}" type="presParOf" srcId="{C03C182C-B0FC-464F-99D5-F7CB6D2080B6}" destId="{1B8F6176-29AF-4493-8E0A-5E039CF16C6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DFB03-546E-4E85-9586-19024153B070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78E18-E85C-4033-BA19-87D24EFA6BAC}">
      <dsp:nvSpPr>
        <dsp:cNvPr id="0" name=""/>
        <dsp:cNvSpPr/>
      </dsp:nvSpPr>
      <dsp:spPr>
        <a:xfrm>
          <a:off x="2175669" y="0"/>
          <a:ext cx="6504690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/>
            <a:t>Fake news has been on the rise</a:t>
          </a:r>
          <a:endParaRPr lang="en-MY" sz="2700" kern="1200" dirty="0"/>
        </a:p>
      </dsp:txBody>
      <dsp:txXfrm>
        <a:off x="2175669" y="0"/>
        <a:ext cx="6504690" cy="1305404"/>
      </dsp:txXfrm>
    </dsp:sp>
    <dsp:sp modelId="{B13D397B-CFD8-442E-B559-CCD90F53DA2F}">
      <dsp:nvSpPr>
        <dsp:cNvPr id="0" name=""/>
        <dsp:cNvSpPr/>
      </dsp:nvSpPr>
      <dsp:spPr>
        <a:xfrm>
          <a:off x="761485" y="1305404"/>
          <a:ext cx="2828366" cy="282836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F9FE3-83FE-4B99-B0A8-A7385623E832}">
      <dsp:nvSpPr>
        <dsp:cNvPr id="0" name=""/>
        <dsp:cNvSpPr/>
      </dsp:nvSpPr>
      <dsp:spPr>
        <a:xfrm>
          <a:off x="2175669" y="1305404"/>
          <a:ext cx="6504690" cy="2828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smtClean="0"/>
            <a:t>Previous government used law &amp; technology to restrict access to ‘illegal’ content</a:t>
          </a:r>
          <a:endParaRPr lang="en-MY" sz="2700" kern="1200" dirty="0" smtClean="0"/>
        </a:p>
      </dsp:txBody>
      <dsp:txXfrm>
        <a:off x="2175669" y="1305404"/>
        <a:ext cx="6504690" cy="1305399"/>
      </dsp:txXfrm>
    </dsp:sp>
    <dsp:sp modelId="{4B640478-A734-4523-8787-57444F19CD8A}">
      <dsp:nvSpPr>
        <dsp:cNvPr id="0" name=""/>
        <dsp:cNvSpPr/>
      </dsp:nvSpPr>
      <dsp:spPr>
        <a:xfrm>
          <a:off x="1522968" y="2610804"/>
          <a:ext cx="1305400" cy="13054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B45CA-20B5-4C16-8688-DEC789755C7C}">
      <dsp:nvSpPr>
        <dsp:cNvPr id="0" name=""/>
        <dsp:cNvSpPr/>
      </dsp:nvSpPr>
      <dsp:spPr>
        <a:xfrm>
          <a:off x="2175669" y="2610804"/>
          <a:ext cx="6504690" cy="130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/>
            <a:t>After GE14, more fake news, ministers were busy correcting misstatements   </a:t>
          </a:r>
          <a:endParaRPr lang="en-MY" sz="2700" kern="1200" dirty="0"/>
        </a:p>
      </dsp:txBody>
      <dsp:txXfrm>
        <a:off x="2175669" y="2610804"/>
        <a:ext cx="6504690" cy="1305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74C7D-BBA9-4F6A-8C85-B9A49363516D}">
      <dsp:nvSpPr>
        <dsp:cNvPr id="0" name=""/>
        <dsp:cNvSpPr/>
      </dsp:nvSpPr>
      <dsp:spPr>
        <a:xfrm>
          <a:off x="0" y="0"/>
          <a:ext cx="72850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808EC-64B8-433C-AC5A-0A3356379C96}">
      <dsp:nvSpPr>
        <dsp:cNvPr id="0" name=""/>
        <dsp:cNvSpPr/>
      </dsp:nvSpPr>
      <dsp:spPr>
        <a:xfrm>
          <a:off x="0" y="0"/>
          <a:ext cx="1457007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kern="1200" dirty="0" smtClean="0"/>
            <a:t>International</a:t>
          </a:r>
          <a:endParaRPr lang="en-MY" sz="1900" kern="1200" dirty="0"/>
        </a:p>
      </dsp:txBody>
      <dsp:txXfrm>
        <a:off x="0" y="0"/>
        <a:ext cx="1457007" cy="2175669"/>
      </dsp:txXfrm>
    </dsp:sp>
    <dsp:sp modelId="{C6E41358-75B6-43A9-9E18-F8A3645AD76E}">
      <dsp:nvSpPr>
        <dsp:cNvPr id="0" name=""/>
        <dsp:cNvSpPr/>
      </dsp:nvSpPr>
      <dsp:spPr>
        <a:xfrm>
          <a:off x="1566282" y="98797"/>
          <a:ext cx="5718754" cy="1975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 dirty="0" smtClean="0"/>
            <a:t>United Nations Joint Declaration on Freedom of Expression and ‘Fake News’, Disinformation and Propaganda </a:t>
          </a:r>
        </a:p>
      </dsp:txBody>
      <dsp:txXfrm>
        <a:off x="1566282" y="98797"/>
        <a:ext cx="5718754" cy="1975949"/>
      </dsp:txXfrm>
    </dsp:sp>
    <dsp:sp modelId="{B3D555E8-91BA-431A-A015-34AD3C9112BF}">
      <dsp:nvSpPr>
        <dsp:cNvPr id="0" name=""/>
        <dsp:cNvSpPr/>
      </dsp:nvSpPr>
      <dsp:spPr>
        <a:xfrm>
          <a:off x="1457007" y="2074746"/>
          <a:ext cx="582802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9EC04-6208-4D05-908C-26AE69FAA15F}">
      <dsp:nvSpPr>
        <dsp:cNvPr id="0" name=""/>
        <dsp:cNvSpPr/>
      </dsp:nvSpPr>
      <dsp:spPr>
        <a:xfrm>
          <a:off x="0" y="2175669"/>
          <a:ext cx="7285037" cy="0"/>
        </a:xfrm>
        <a:prstGeom prst="lin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ED4DA-F249-48B0-B2E1-693D90A63D5D}">
      <dsp:nvSpPr>
        <dsp:cNvPr id="0" name=""/>
        <dsp:cNvSpPr/>
      </dsp:nvSpPr>
      <dsp:spPr>
        <a:xfrm>
          <a:off x="0" y="2175669"/>
          <a:ext cx="1457007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kern="1200" dirty="0" smtClean="0"/>
            <a:t>National</a:t>
          </a:r>
        </a:p>
      </dsp:txBody>
      <dsp:txXfrm>
        <a:off x="0" y="2175669"/>
        <a:ext cx="1457007" cy="2175669"/>
      </dsp:txXfrm>
    </dsp:sp>
    <dsp:sp modelId="{020C184B-0CED-4DF0-A8F0-C3941CCA6C88}">
      <dsp:nvSpPr>
        <dsp:cNvPr id="0" name=""/>
        <dsp:cNvSpPr/>
      </dsp:nvSpPr>
      <dsp:spPr>
        <a:xfrm>
          <a:off x="1566282" y="2209663"/>
          <a:ext cx="5718754" cy="67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 smtClean="0"/>
            <a:t>Communications &amp; Multimedia Act 1998</a:t>
          </a:r>
          <a:endParaRPr lang="en-MY" sz="2600" kern="1200" dirty="0" smtClean="0"/>
        </a:p>
      </dsp:txBody>
      <dsp:txXfrm>
        <a:off x="1566282" y="2209663"/>
        <a:ext cx="5718754" cy="679896"/>
      </dsp:txXfrm>
    </dsp:sp>
    <dsp:sp modelId="{CF315F01-507F-4151-A4D9-5B8F2E2A2B8B}">
      <dsp:nvSpPr>
        <dsp:cNvPr id="0" name=""/>
        <dsp:cNvSpPr/>
      </dsp:nvSpPr>
      <dsp:spPr>
        <a:xfrm>
          <a:off x="1457007" y="2889560"/>
          <a:ext cx="582802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CEC13-33F7-4A6C-9B32-C679490E7898}">
      <dsp:nvSpPr>
        <dsp:cNvPr id="0" name=""/>
        <dsp:cNvSpPr/>
      </dsp:nvSpPr>
      <dsp:spPr>
        <a:xfrm>
          <a:off x="1566282" y="2923555"/>
          <a:ext cx="5718754" cy="67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 smtClean="0"/>
            <a:t>Content Code</a:t>
          </a:r>
          <a:endParaRPr lang="en-MY" sz="2600" kern="1200" dirty="0" smtClean="0"/>
        </a:p>
      </dsp:txBody>
      <dsp:txXfrm>
        <a:off x="1566282" y="2923555"/>
        <a:ext cx="5718754" cy="679896"/>
      </dsp:txXfrm>
    </dsp:sp>
    <dsp:sp modelId="{F05FB4B6-81BC-4127-BA1A-5B5E74A0DDE3}">
      <dsp:nvSpPr>
        <dsp:cNvPr id="0" name=""/>
        <dsp:cNvSpPr/>
      </dsp:nvSpPr>
      <dsp:spPr>
        <a:xfrm>
          <a:off x="1457007" y="3603451"/>
          <a:ext cx="582802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EEC0A-9483-4EB6-862F-3297A1FD6C38}">
      <dsp:nvSpPr>
        <dsp:cNvPr id="0" name=""/>
        <dsp:cNvSpPr/>
      </dsp:nvSpPr>
      <dsp:spPr>
        <a:xfrm>
          <a:off x="1566282" y="3637446"/>
          <a:ext cx="5718754" cy="67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 smtClean="0"/>
            <a:t>Anti-Fake News Act 2018</a:t>
          </a:r>
          <a:endParaRPr lang="en-MY" sz="2600" kern="1200" dirty="0"/>
        </a:p>
      </dsp:txBody>
      <dsp:txXfrm>
        <a:off x="1566282" y="3637446"/>
        <a:ext cx="5718754" cy="679896"/>
      </dsp:txXfrm>
    </dsp:sp>
    <dsp:sp modelId="{382BFCC6-8F54-40BB-9254-2375024A5AF7}">
      <dsp:nvSpPr>
        <dsp:cNvPr id="0" name=""/>
        <dsp:cNvSpPr/>
      </dsp:nvSpPr>
      <dsp:spPr>
        <a:xfrm>
          <a:off x="1457007" y="4317343"/>
          <a:ext cx="582802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A22B8-C8E7-4473-8BD8-9A54A9A5608D}">
      <dsp:nvSpPr>
        <dsp:cNvPr id="0" name=""/>
        <dsp:cNvSpPr/>
      </dsp:nvSpPr>
      <dsp:spPr>
        <a:xfrm>
          <a:off x="880" y="0"/>
          <a:ext cx="1557324" cy="4721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kern="1200" smtClean="0"/>
            <a:t>fake news remains to be visible and readable particularly on social media</a:t>
          </a:r>
          <a:endParaRPr lang="en-MY" sz="1900" kern="1200"/>
        </a:p>
      </dsp:txBody>
      <dsp:txXfrm>
        <a:off x="46492" y="45612"/>
        <a:ext cx="1466100" cy="4630426"/>
      </dsp:txXfrm>
    </dsp:sp>
    <dsp:sp modelId="{EDAE5C7B-F1F6-4CAD-9699-4E4B082E71C2}">
      <dsp:nvSpPr>
        <dsp:cNvPr id="0" name=""/>
        <dsp:cNvSpPr/>
      </dsp:nvSpPr>
      <dsp:spPr>
        <a:xfrm>
          <a:off x="1819835" y="0"/>
          <a:ext cx="1557324" cy="4721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kern="1200" smtClean="0"/>
            <a:t>censorship mechanism was not properly developed and transparent, leading to criticisms that previous government was denying freedom of expression and information. </a:t>
          </a:r>
          <a:endParaRPr lang="en-MY" sz="1900" kern="1200" dirty="0"/>
        </a:p>
      </dsp:txBody>
      <dsp:txXfrm>
        <a:off x="1865447" y="45612"/>
        <a:ext cx="1466100" cy="4630426"/>
      </dsp:txXfrm>
    </dsp:sp>
    <dsp:sp modelId="{8ED3AB21-41F9-401E-832E-F9FD057E89C7}">
      <dsp:nvSpPr>
        <dsp:cNvPr id="0" name=""/>
        <dsp:cNvSpPr/>
      </dsp:nvSpPr>
      <dsp:spPr>
        <a:xfrm>
          <a:off x="3638791" y="0"/>
          <a:ext cx="1557324" cy="4721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kern="1200" smtClean="0"/>
            <a:t>government is taking a silent move towards Internet censorship, in honour of electoral manifesto to uphold freedom of expression and media. </a:t>
          </a:r>
          <a:endParaRPr lang="en-MY" sz="1900" kern="1200" dirty="0" smtClean="0"/>
        </a:p>
      </dsp:txBody>
      <dsp:txXfrm>
        <a:off x="3684403" y="45612"/>
        <a:ext cx="1466100" cy="4630426"/>
      </dsp:txXfrm>
    </dsp:sp>
    <dsp:sp modelId="{E3D4E20E-616F-4093-B78D-8AF9ABB9EAB5}">
      <dsp:nvSpPr>
        <dsp:cNvPr id="0" name=""/>
        <dsp:cNvSpPr/>
      </dsp:nvSpPr>
      <dsp:spPr>
        <a:xfrm>
          <a:off x="5457746" y="0"/>
          <a:ext cx="1557324" cy="4721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kern="1200" smtClean="0"/>
            <a:t>However, with fake news being a global threat, the status quo cannot withstand for long. </a:t>
          </a:r>
          <a:endParaRPr lang="en-MY" sz="1900" kern="1200" dirty="0" smtClean="0"/>
        </a:p>
      </dsp:txBody>
      <dsp:txXfrm>
        <a:off x="5503358" y="45612"/>
        <a:ext cx="1466100" cy="4630426"/>
      </dsp:txXfrm>
    </dsp:sp>
    <dsp:sp modelId="{ECCAAE0F-AFED-497E-BE20-CA1F2A378E8B}">
      <dsp:nvSpPr>
        <dsp:cNvPr id="0" name=""/>
        <dsp:cNvSpPr/>
      </dsp:nvSpPr>
      <dsp:spPr>
        <a:xfrm>
          <a:off x="7276702" y="0"/>
          <a:ext cx="1557324" cy="4721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kern="1200" smtClean="0"/>
            <a:t>Affirmative action needs to be taken in order to face the issues and challenges posed by fake news – and that could start with Internet censorship or classification </a:t>
          </a:r>
          <a:endParaRPr lang="en-MY" sz="1900" kern="1200" dirty="0"/>
        </a:p>
      </dsp:txBody>
      <dsp:txXfrm>
        <a:off x="7322314" y="45612"/>
        <a:ext cx="1466100" cy="4630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B4DF576-F645-B64A-88DF-24338FC456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8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185" y="1122363"/>
            <a:ext cx="7853819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628" y="3602038"/>
            <a:ext cx="609937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FDBE-01FA-AB49-95E5-B8AC45498F1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497C-0CFB-774F-84D7-370E508E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9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FDBE-01FA-AB49-95E5-B8AC45498F1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497C-0CFB-774F-84D7-370E508E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6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FDBE-01FA-AB49-95E5-B8AC45498F1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497C-0CFB-774F-84D7-370E508E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5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988" y="1825625"/>
            <a:ext cx="728536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FDBE-01FA-AB49-95E5-B8AC45498F1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497C-0CFB-774F-84D7-370E508E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9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FDBE-01FA-AB49-95E5-B8AC45498F1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497C-0CFB-774F-84D7-370E508E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FDBE-01FA-AB49-95E5-B8AC45498F1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497C-0CFB-774F-84D7-370E508E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9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FDBE-01FA-AB49-95E5-B8AC45498F1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497C-0CFB-774F-84D7-370E508E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FDBE-01FA-AB49-95E5-B8AC45498F1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497C-0CFB-774F-84D7-370E508E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FDBE-01FA-AB49-95E5-B8AC45498F1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497C-0CFB-774F-84D7-370E508E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9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FDBE-01FA-AB49-95E5-B8AC45498F1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497C-0CFB-774F-84D7-370E508E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4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FDBE-01FA-AB49-95E5-B8AC45498F1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497C-0CFB-774F-84D7-370E508E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8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547F27C4-19BF-49A8-86AC-F0ED5DCEF9B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5128" y="365126"/>
            <a:ext cx="7250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5128" y="1825625"/>
            <a:ext cx="72502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6FDBE-01FA-AB49-95E5-B8AC45498F1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7748" y="-120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497C-0CFB-774F-84D7-370E508E35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2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BFFFAC-FA1B-0E4B-B936-E2445F64F9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MY" dirty="0"/>
              <a:t>Fake News in the Malaysian 14th General </a:t>
            </a:r>
            <a:r>
              <a:rPr lang="en-MY" dirty="0" smtClean="0"/>
              <a:t>Election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16C2EF-37DD-4E48-8A75-C4B22DD943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dirty="0" smtClean="0"/>
              <a:t>Asst. Prof. Dr. </a:t>
            </a:r>
            <a:r>
              <a:rPr lang="en-US" dirty="0" err="1" smtClean="0"/>
              <a:t>Mahyuddin</a:t>
            </a:r>
            <a:r>
              <a:rPr lang="en-US" dirty="0" smtClean="0"/>
              <a:t> </a:t>
            </a:r>
            <a:r>
              <a:rPr lang="en-US" dirty="0" err="1" smtClean="0"/>
              <a:t>Daud</a:t>
            </a:r>
            <a:endParaRPr lang="en-US" dirty="0" smtClean="0"/>
          </a:p>
          <a:p>
            <a:pPr algn="r"/>
            <a:r>
              <a:rPr lang="en-US" dirty="0" smtClean="0"/>
              <a:t>Department of Civil Law</a:t>
            </a:r>
          </a:p>
          <a:p>
            <a:pPr algn="r"/>
            <a:r>
              <a:rPr lang="en-US" dirty="0" smtClean="0"/>
              <a:t>Ahmad Ibrahim Kulliyyah of Laws</a:t>
            </a:r>
          </a:p>
          <a:p>
            <a:pPr algn="r"/>
            <a:r>
              <a:rPr lang="en-US" dirty="0" smtClean="0"/>
              <a:t>International Islamic University Malaysia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people standing, cloud, sky, outdoor, nature and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14" y="856580"/>
            <a:ext cx="6859786" cy="514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94" y="528034"/>
            <a:ext cx="7717260" cy="619473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MY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Name: </a:t>
            </a:r>
            <a:r>
              <a:rPr lang="en-MY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Dr.</a:t>
            </a:r>
            <a:r>
              <a:rPr lang="en-MY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MY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Mahyuddin</a:t>
            </a:r>
            <a:r>
              <a:rPr lang="en-MY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MY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Daud</a:t>
            </a:r>
            <a:endParaRPr lang="en-MY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en-MY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Born in Ipoh, Perak</a:t>
            </a:r>
          </a:p>
          <a:p>
            <a:pPr algn="just"/>
            <a:r>
              <a:rPr lang="en-MY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Education: Bachelor of Laws (LLB) Hons IIUM, Master of Laws (LLM) </a:t>
            </a:r>
            <a:r>
              <a:rPr lang="en-MY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UiTM</a:t>
            </a:r>
            <a:r>
              <a:rPr lang="en-MY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Doctor of Philosophy (Cyber Law) IIUM</a:t>
            </a:r>
          </a:p>
          <a:p>
            <a:pPr algn="just"/>
            <a:r>
              <a:rPr lang="en-MY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Teaching: Law of Contracts, Law of </a:t>
            </a:r>
            <a:r>
              <a:rPr lang="en-MY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Torts, Malaysian Legal System</a:t>
            </a:r>
            <a:endParaRPr lang="en-MY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en-MY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Research areas: Cyber Law, Regulation of the New Media, Information Technology Law</a:t>
            </a:r>
          </a:p>
          <a:p>
            <a:pPr algn="just"/>
            <a:r>
              <a:rPr lang="en-MY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Administrative position: Director, Sports Development Centre (present)</a:t>
            </a:r>
          </a:p>
          <a:p>
            <a:pPr algn="just"/>
            <a:r>
              <a:rPr lang="en-MY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Former Deputy Dean (Student Affairs)</a:t>
            </a:r>
          </a:p>
          <a:p>
            <a:pPr algn="just"/>
            <a:r>
              <a:rPr lang="en-MY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Contact details: Civil Law Department, Ahmad Ibrahim Kulliyyah of Laws, </a:t>
            </a:r>
            <a:r>
              <a:rPr lang="en-MY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Universiti</a:t>
            </a:r>
            <a:r>
              <a:rPr lang="en-MY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Islam </a:t>
            </a:r>
            <a:r>
              <a:rPr lang="en-MY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Antarabangsa</a:t>
            </a:r>
            <a:r>
              <a:rPr lang="en-MY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Malaysia</a:t>
            </a:r>
          </a:p>
          <a:p>
            <a:pPr algn="just"/>
            <a:r>
              <a:rPr lang="en-MY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Email: mahyuddin@iium.edu.my</a:t>
            </a:r>
          </a:p>
        </p:txBody>
      </p:sp>
    </p:spTree>
    <p:extLst>
      <p:ext uri="{BB962C8B-B14F-4D97-AF65-F5344CB8AC3E}">
        <p14:creationId xmlns:p14="http://schemas.microsoft.com/office/powerpoint/2010/main" val="7594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Issues 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552479"/>
              </p:ext>
            </p:extLst>
          </p:nvPr>
        </p:nvGraphicFramePr>
        <p:xfrm>
          <a:off x="270457" y="1825625"/>
          <a:ext cx="868036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97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Legal frameworks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23027"/>
              </p:ext>
            </p:extLst>
          </p:nvPr>
        </p:nvGraphicFramePr>
        <p:xfrm>
          <a:off x="1230313" y="1825625"/>
          <a:ext cx="728503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72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Findings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762752"/>
              </p:ext>
            </p:extLst>
          </p:nvPr>
        </p:nvGraphicFramePr>
        <p:xfrm>
          <a:off x="193183" y="1455313"/>
          <a:ext cx="8834907" cy="4721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04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3744116-33D4-4D60-B6BE-DFE32548065A}" vid="{E85EC669-5573-403D-8268-203ACAF3BB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IIUM Template 3</Template>
  <TotalTime>277</TotalTime>
  <Words>303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Fake News in the Malaysian 14th General Election</vt:lpstr>
      <vt:lpstr>PowerPoint Presentation</vt:lpstr>
      <vt:lpstr>Issues </vt:lpstr>
      <vt:lpstr>Legal frameworks</vt:lpstr>
      <vt:lpstr>Findings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Fake News in the Malaysian 14th General Election: Shall the Net Be Free Forever?</dc:title>
  <dc:creator>User</dc:creator>
  <cp:lastModifiedBy>User</cp:lastModifiedBy>
  <cp:revision>5</cp:revision>
  <dcterms:created xsi:type="dcterms:W3CDTF">2019-07-09T22:53:22Z</dcterms:created>
  <dcterms:modified xsi:type="dcterms:W3CDTF">2019-07-11T09:27:44Z</dcterms:modified>
</cp:coreProperties>
</file>