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67" r:id="rId4"/>
    <p:sldId id="268" r:id="rId5"/>
    <p:sldId id="269" r:id="rId6"/>
    <p:sldId id="270" r:id="rId7"/>
    <p:sldId id="271" r:id="rId8"/>
    <p:sldId id="272" r:id="rId9"/>
    <p:sldId id="273" r:id="rId10"/>
    <p:sldId id="274" r:id="rId11"/>
    <p:sldId id="260" r:id="rId12"/>
    <p:sldId id="261" r:id="rId13"/>
    <p:sldId id="275" r:id="rId14"/>
    <p:sldId id="262" r:id="rId15"/>
    <p:sldId id="263" r:id="rId16"/>
    <p:sldId id="264" r:id="rId17"/>
    <p:sldId id="265" r:id="rId18"/>
    <p:sldId id="266"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89048" autoAdjust="0"/>
  </p:normalViewPr>
  <p:slideViewPr>
    <p:cSldViewPr>
      <p:cViewPr varScale="1">
        <p:scale>
          <a:sx n="73" d="100"/>
          <a:sy n="73" d="100"/>
        </p:scale>
        <p:origin x="1070" y="67"/>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90A5E-C140-4304-8732-51EE094F1E93}"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n-US"/>
        </a:p>
      </dgm:t>
    </dgm:pt>
    <dgm:pt modelId="{792803D7-6196-4CA4-B7F4-5A4CDF64ADA4}">
      <dgm:prSet phldrT="[Text]"/>
      <dgm:spPr/>
      <dgm:t>
        <a:bodyPr/>
        <a:lstStyle/>
        <a:p>
          <a:r>
            <a:rPr lang="en-US" b="0" dirty="0">
              <a:solidFill>
                <a:schemeClr val="tx2"/>
              </a:solidFill>
              <a:latin typeface="Times New Roman" panose="02020603050405020304" pitchFamily="18" charset="0"/>
              <a:cs typeface="Times New Roman" panose="02020603050405020304" pitchFamily="18" charset="0"/>
            </a:rPr>
            <a:t>FACTORS</a:t>
          </a:r>
        </a:p>
      </dgm:t>
    </dgm:pt>
    <dgm:pt modelId="{A4C1D872-4F6E-4E3E-ADFC-51116119102A}" type="parTrans" cxnId="{4C88D6A5-594E-465D-A699-D73EA7CA601F}">
      <dgm:prSet/>
      <dgm:spPr/>
      <dgm:t>
        <a:bodyPr/>
        <a:lstStyle/>
        <a:p>
          <a:endParaRPr lang="en-US" b="0">
            <a:solidFill>
              <a:schemeClr val="tx2"/>
            </a:solidFill>
            <a:latin typeface="Times New Roman" panose="02020603050405020304" pitchFamily="18" charset="0"/>
            <a:cs typeface="Times New Roman" panose="02020603050405020304" pitchFamily="18" charset="0"/>
          </a:endParaRPr>
        </a:p>
      </dgm:t>
    </dgm:pt>
    <dgm:pt modelId="{9B86A873-65E0-40A9-A3A1-DDAB1809B642}" type="sibTrans" cxnId="{4C88D6A5-594E-465D-A699-D73EA7CA601F}">
      <dgm:prSet/>
      <dgm:spPr/>
      <dgm:t>
        <a:bodyPr/>
        <a:lstStyle/>
        <a:p>
          <a:endParaRPr lang="en-US" b="0">
            <a:solidFill>
              <a:schemeClr val="tx2"/>
            </a:solidFill>
            <a:latin typeface="Times New Roman" panose="02020603050405020304" pitchFamily="18" charset="0"/>
            <a:cs typeface="Times New Roman" panose="02020603050405020304" pitchFamily="18" charset="0"/>
          </a:endParaRPr>
        </a:p>
      </dgm:t>
    </dgm:pt>
    <dgm:pt modelId="{90898A03-49C9-4513-B6E1-5BEC6CCE74EA}">
      <dgm:prSet phldrT="[Text]"/>
      <dgm:spPr/>
      <dgm:t>
        <a:bodyPr/>
        <a:lstStyle/>
        <a:p>
          <a:r>
            <a:rPr lang="en-US" b="0" dirty="0">
              <a:solidFill>
                <a:schemeClr val="tx2"/>
              </a:solidFill>
              <a:latin typeface="Times New Roman" panose="02020603050405020304" pitchFamily="18" charset="0"/>
              <a:cs typeface="Times New Roman" panose="02020603050405020304" pitchFamily="18" charset="0"/>
            </a:rPr>
            <a:t>Socio-Economic Issues</a:t>
          </a:r>
        </a:p>
      </dgm:t>
    </dgm:pt>
    <dgm:pt modelId="{6D73EB72-EB54-4B09-BB27-9EFA7F0D283E}" type="parTrans" cxnId="{2203AD08-2E82-4085-A43B-7CA602DB32CB}">
      <dgm:prSet/>
      <dgm:spPr/>
      <dgm:t>
        <a:bodyPr/>
        <a:lstStyle/>
        <a:p>
          <a:endParaRPr lang="en-US" b="0">
            <a:solidFill>
              <a:schemeClr val="tx2"/>
            </a:solidFill>
            <a:latin typeface="Times New Roman" panose="02020603050405020304" pitchFamily="18" charset="0"/>
            <a:cs typeface="Times New Roman" panose="02020603050405020304" pitchFamily="18" charset="0"/>
          </a:endParaRPr>
        </a:p>
      </dgm:t>
    </dgm:pt>
    <dgm:pt modelId="{A09B12AC-8BC4-4517-B1B9-77CE39445995}" type="sibTrans" cxnId="{2203AD08-2E82-4085-A43B-7CA602DB32CB}">
      <dgm:prSet/>
      <dgm:spPr/>
      <dgm:t>
        <a:bodyPr/>
        <a:lstStyle/>
        <a:p>
          <a:endParaRPr lang="en-US" b="0">
            <a:solidFill>
              <a:schemeClr val="tx2"/>
            </a:solidFill>
            <a:latin typeface="Times New Roman" panose="02020603050405020304" pitchFamily="18" charset="0"/>
            <a:cs typeface="Times New Roman" panose="02020603050405020304" pitchFamily="18" charset="0"/>
          </a:endParaRPr>
        </a:p>
      </dgm:t>
    </dgm:pt>
    <dgm:pt modelId="{5BD61383-9484-4364-A7C4-2668C88DAAAB}">
      <dgm:prSet phldrT="[Text]"/>
      <dgm:spPr/>
      <dgm:t>
        <a:bodyPr/>
        <a:lstStyle/>
        <a:p>
          <a:r>
            <a:rPr lang="en-US" b="0" dirty="0">
              <a:solidFill>
                <a:schemeClr val="tx2"/>
              </a:solidFill>
              <a:latin typeface="Times New Roman" panose="02020603050405020304" pitchFamily="18" charset="0"/>
              <a:cs typeface="Times New Roman" panose="02020603050405020304" pitchFamily="18" charset="0"/>
            </a:rPr>
            <a:t>Conflict and War</a:t>
          </a:r>
        </a:p>
      </dgm:t>
    </dgm:pt>
    <dgm:pt modelId="{CAFAE2E8-E949-42B1-8A7A-4E3A523F51C4}" type="parTrans" cxnId="{732A718E-DF28-4A6D-9CE1-FF61485064D0}">
      <dgm:prSet/>
      <dgm:spPr/>
      <dgm:t>
        <a:bodyPr/>
        <a:lstStyle/>
        <a:p>
          <a:endParaRPr lang="en-US" b="0">
            <a:solidFill>
              <a:schemeClr val="tx2"/>
            </a:solidFill>
            <a:latin typeface="Times New Roman" panose="02020603050405020304" pitchFamily="18" charset="0"/>
            <a:cs typeface="Times New Roman" panose="02020603050405020304" pitchFamily="18" charset="0"/>
          </a:endParaRPr>
        </a:p>
      </dgm:t>
    </dgm:pt>
    <dgm:pt modelId="{40DFEA35-F92D-41C7-AC49-2F6229237C27}" type="sibTrans" cxnId="{732A718E-DF28-4A6D-9CE1-FF61485064D0}">
      <dgm:prSet/>
      <dgm:spPr/>
      <dgm:t>
        <a:bodyPr/>
        <a:lstStyle/>
        <a:p>
          <a:endParaRPr lang="en-US" b="0">
            <a:solidFill>
              <a:schemeClr val="tx2"/>
            </a:solidFill>
            <a:latin typeface="Times New Roman" panose="02020603050405020304" pitchFamily="18" charset="0"/>
            <a:cs typeface="Times New Roman" panose="02020603050405020304" pitchFamily="18" charset="0"/>
          </a:endParaRPr>
        </a:p>
      </dgm:t>
    </dgm:pt>
    <dgm:pt modelId="{044693F4-732F-4496-99A2-3BA5E716B51B}">
      <dgm:prSet phldrT="[Text]"/>
      <dgm:spPr/>
      <dgm:t>
        <a:bodyPr/>
        <a:lstStyle/>
        <a:p>
          <a:r>
            <a:rPr lang="en-US" b="0" dirty="0">
              <a:solidFill>
                <a:schemeClr val="tx2"/>
              </a:solidFill>
              <a:latin typeface="Times New Roman" panose="02020603050405020304" pitchFamily="18" charset="0"/>
              <a:cs typeface="Times New Roman" panose="02020603050405020304" pitchFamily="18" charset="0"/>
            </a:rPr>
            <a:t>International Intervention</a:t>
          </a:r>
        </a:p>
      </dgm:t>
    </dgm:pt>
    <dgm:pt modelId="{5D31AB19-B16E-49F2-A501-1954169AAEA4}" type="parTrans" cxnId="{1AB1CB32-BA26-4497-B390-92F03ACEF6FC}">
      <dgm:prSet/>
      <dgm:spPr/>
      <dgm:t>
        <a:bodyPr/>
        <a:lstStyle/>
        <a:p>
          <a:endParaRPr lang="en-US" b="0">
            <a:solidFill>
              <a:schemeClr val="tx2"/>
            </a:solidFill>
            <a:latin typeface="Times New Roman" panose="02020603050405020304" pitchFamily="18" charset="0"/>
            <a:cs typeface="Times New Roman" panose="02020603050405020304" pitchFamily="18" charset="0"/>
          </a:endParaRPr>
        </a:p>
      </dgm:t>
    </dgm:pt>
    <dgm:pt modelId="{1856A02E-C282-4AAB-B997-6081BBAD119A}" type="sibTrans" cxnId="{1AB1CB32-BA26-4497-B390-92F03ACEF6FC}">
      <dgm:prSet/>
      <dgm:spPr/>
      <dgm:t>
        <a:bodyPr/>
        <a:lstStyle/>
        <a:p>
          <a:endParaRPr lang="en-US" b="0">
            <a:solidFill>
              <a:schemeClr val="tx2"/>
            </a:solidFill>
            <a:latin typeface="Times New Roman" panose="02020603050405020304" pitchFamily="18" charset="0"/>
            <a:cs typeface="Times New Roman" panose="02020603050405020304" pitchFamily="18" charset="0"/>
          </a:endParaRPr>
        </a:p>
      </dgm:t>
    </dgm:pt>
    <dgm:pt modelId="{0A4E9B15-C9DA-4042-B0B3-48AD29B5C3B2}">
      <dgm:prSet/>
      <dgm:spPr/>
      <dgm:t>
        <a:bodyPr/>
        <a:lstStyle/>
        <a:p>
          <a:r>
            <a:rPr lang="en-US" b="0" dirty="0">
              <a:solidFill>
                <a:schemeClr val="tx2"/>
              </a:solidFill>
              <a:latin typeface="Times New Roman" panose="02020603050405020304" pitchFamily="18" charset="0"/>
              <a:cs typeface="Times New Roman" panose="02020603050405020304" pitchFamily="18" charset="0"/>
            </a:rPr>
            <a:t>Terrorism and Organized Crime</a:t>
          </a:r>
        </a:p>
      </dgm:t>
    </dgm:pt>
    <dgm:pt modelId="{D701B3E8-7B7A-408F-A2FA-339F097D81FB}" type="parTrans" cxnId="{D80AEFA7-433F-4419-AD06-466764C47171}">
      <dgm:prSet/>
      <dgm:spPr/>
      <dgm:t>
        <a:bodyPr/>
        <a:lstStyle/>
        <a:p>
          <a:endParaRPr lang="en-US" b="0">
            <a:solidFill>
              <a:schemeClr val="tx2"/>
            </a:solidFill>
            <a:latin typeface="Times New Roman" panose="02020603050405020304" pitchFamily="18" charset="0"/>
            <a:cs typeface="Times New Roman" panose="02020603050405020304" pitchFamily="18" charset="0"/>
          </a:endParaRPr>
        </a:p>
      </dgm:t>
    </dgm:pt>
    <dgm:pt modelId="{A4E4F9E0-D3B7-4356-B57C-38C1184AA3B1}" type="sibTrans" cxnId="{D80AEFA7-433F-4419-AD06-466764C47171}">
      <dgm:prSet/>
      <dgm:spPr/>
      <dgm:t>
        <a:bodyPr/>
        <a:lstStyle/>
        <a:p>
          <a:endParaRPr lang="en-US" b="0">
            <a:solidFill>
              <a:schemeClr val="tx2"/>
            </a:solidFill>
            <a:latin typeface="Times New Roman" panose="02020603050405020304" pitchFamily="18" charset="0"/>
            <a:cs typeface="Times New Roman" panose="02020603050405020304" pitchFamily="18" charset="0"/>
          </a:endParaRPr>
        </a:p>
      </dgm:t>
    </dgm:pt>
    <dgm:pt modelId="{6B2AA1BF-AB93-4D8F-81C7-2E848D7C6A75}">
      <dgm:prSet/>
      <dgm:spPr/>
      <dgm:t>
        <a:bodyPr/>
        <a:lstStyle/>
        <a:p>
          <a:r>
            <a:rPr lang="en-US" b="0" dirty="0">
              <a:solidFill>
                <a:schemeClr val="tx2"/>
              </a:solidFill>
              <a:latin typeface="Times New Roman" panose="02020603050405020304" pitchFamily="18" charset="0"/>
              <a:cs typeface="Times New Roman" panose="02020603050405020304" pitchFamily="18" charset="0"/>
            </a:rPr>
            <a:t>Environmental Issues</a:t>
          </a:r>
        </a:p>
      </dgm:t>
    </dgm:pt>
    <dgm:pt modelId="{32B3FF2D-FA90-4B08-A84E-AF5E8254C069}" type="parTrans" cxnId="{C1E2FD32-79BE-48EA-BAEA-C6D501B89055}">
      <dgm:prSet/>
      <dgm:spPr/>
      <dgm:t>
        <a:bodyPr/>
        <a:lstStyle/>
        <a:p>
          <a:endParaRPr lang="en-US" b="0">
            <a:solidFill>
              <a:schemeClr val="tx2"/>
            </a:solidFill>
            <a:latin typeface="Times New Roman" panose="02020603050405020304" pitchFamily="18" charset="0"/>
            <a:cs typeface="Times New Roman" panose="02020603050405020304" pitchFamily="18" charset="0"/>
          </a:endParaRPr>
        </a:p>
      </dgm:t>
    </dgm:pt>
    <dgm:pt modelId="{2CCA2275-92A5-4462-BD28-3C2B8308D7D7}" type="sibTrans" cxnId="{C1E2FD32-79BE-48EA-BAEA-C6D501B89055}">
      <dgm:prSet/>
      <dgm:spPr/>
      <dgm:t>
        <a:bodyPr/>
        <a:lstStyle/>
        <a:p>
          <a:endParaRPr lang="en-US" b="0">
            <a:solidFill>
              <a:schemeClr val="tx2"/>
            </a:solidFill>
            <a:latin typeface="Times New Roman" panose="02020603050405020304" pitchFamily="18" charset="0"/>
            <a:cs typeface="Times New Roman" panose="02020603050405020304" pitchFamily="18" charset="0"/>
          </a:endParaRPr>
        </a:p>
      </dgm:t>
    </dgm:pt>
    <dgm:pt modelId="{E4424FBF-B876-4768-98F0-87C8CD6DA019}" type="pres">
      <dgm:prSet presAssocID="{41690A5E-C140-4304-8732-51EE094F1E93}" presName="Name0" presStyleCnt="0">
        <dgm:presLayoutVars>
          <dgm:chPref val="1"/>
          <dgm:dir/>
          <dgm:animOne val="branch"/>
          <dgm:animLvl val="lvl"/>
          <dgm:resizeHandles val="exact"/>
        </dgm:presLayoutVars>
      </dgm:prSet>
      <dgm:spPr/>
    </dgm:pt>
    <dgm:pt modelId="{38C2586A-88B0-41CA-A2E2-084962D30E05}" type="pres">
      <dgm:prSet presAssocID="{792803D7-6196-4CA4-B7F4-5A4CDF64ADA4}" presName="root1" presStyleCnt="0"/>
      <dgm:spPr/>
    </dgm:pt>
    <dgm:pt modelId="{04C00647-EC9C-4BE7-80BE-1BDA792C7A62}" type="pres">
      <dgm:prSet presAssocID="{792803D7-6196-4CA4-B7F4-5A4CDF64ADA4}" presName="LevelOneTextNode" presStyleLbl="node0" presStyleIdx="0" presStyleCnt="1">
        <dgm:presLayoutVars>
          <dgm:chPref val="3"/>
        </dgm:presLayoutVars>
      </dgm:prSet>
      <dgm:spPr/>
    </dgm:pt>
    <dgm:pt modelId="{F85B6E19-6FBA-4A94-9D05-E1F4DA62722C}" type="pres">
      <dgm:prSet presAssocID="{792803D7-6196-4CA4-B7F4-5A4CDF64ADA4}" presName="level2hierChild" presStyleCnt="0"/>
      <dgm:spPr/>
    </dgm:pt>
    <dgm:pt modelId="{0B576567-B76B-492E-81F5-61DC5745B9FF}" type="pres">
      <dgm:prSet presAssocID="{6D73EB72-EB54-4B09-BB27-9EFA7F0D283E}" presName="conn2-1" presStyleLbl="parChTrans1D2" presStyleIdx="0" presStyleCnt="5"/>
      <dgm:spPr/>
    </dgm:pt>
    <dgm:pt modelId="{1EB7D1E0-7348-4B0C-A7AF-9237B26BAF3A}" type="pres">
      <dgm:prSet presAssocID="{6D73EB72-EB54-4B09-BB27-9EFA7F0D283E}" presName="connTx" presStyleLbl="parChTrans1D2" presStyleIdx="0" presStyleCnt="5"/>
      <dgm:spPr/>
    </dgm:pt>
    <dgm:pt modelId="{94F9740F-6340-4AD7-843C-78D3595E3E8C}" type="pres">
      <dgm:prSet presAssocID="{90898A03-49C9-4513-B6E1-5BEC6CCE74EA}" presName="root2" presStyleCnt="0"/>
      <dgm:spPr/>
    </dgm:pt>
    <dgm:pt modelId="{C49955D6-F3DC-4D1D-9032-C9967899D701}" type="pres">
      <dgm:prSet presAssocID="{90898A03-49C9-4513-B6E1-5BEC6CCE74EA}" presName="LevelTwoTextNode" presStyleLbl="node2" presStyleIdx="0" presStyleCnt="5" custScaleX="258473">
        <dgm:presLayoutVars>
          <dgm:chPref val="3"/>
        </dgm:presLayoutVars>
      </dgm:prSet>
      <dgm:spPr/>
    </dgm:pt>
    <dgm:pt modelId="{54F1209B-13D3-455A-9FCE-804E276754A9}" type="pres">
      <dgm:prSet presAssocID="{90898A03-49C9-4513-B6E1-5BEC6CCE74EA}" presName="level3hierChild" presStyleCnt="0"/>
      <dgm:spPr/>
    </dgm:pt>
    <dgm:pt modelId="{6BE62DC6-6A19-4A99-9CDB-AA332CDCB96A}" type="pres">
      <dgm:prSet presAssocID="{CAFAE2E8-E949-42B1-8A7A-4E3A523F51C4}" presName="conn2-1" presStyleLbl="parChTrans1D2" presStyleIdx="1" presStyleCnt="5"/>
      <dgm:spPr/>
    </dgm:pt>
    <dgm:pt modelId="{9C62639D-39AB-474F-969E-24CC37E7998E}" type="pres">
      <dgm:prSet presAssocID="{CAFAE2E8-E949-42B1-8A7A-4E3A523F51C4}" presName="connTx" presStyleLbl="parChTrans1D2" presStyleIdx="1" presStyleCnt="5"/>
      <dgm:spPr/>
    </dgm:pt>
    <dgm:pt modelId="{08D02EEB-F690-40FE-8645-00F355C421DE}" type="pres">
      <dgm:prSet presAssocID="{5BD61383-9484-4364-A7C4-2668C88DAAAB}" presName="root2" presStyleCnt="0"/>
      <dgm:spPr/>
    </dgm:pt>
    <dgm:pt modelId="{BC2C1D6D-4CC9-41C9-8DF2-E0AE8B829346}" type="pres">
      <dgm:prSet presAssocID="{5BD61383-9484-4364-A7C4-2668C88DAAAB}" presName="LevelTwoTextNode" presStyleLbl="node2" presStyleIdx="1" presStyleCnt="5" custScaleX="258473">
        <dgm:presLayoutVars>
          <dgm:chPref val="3"/>
        </dgm:presLayoutVars>
      </dgm:prSet>
      <dgm:spPr/>
    </dgm:pt>
    <dgm:pt modelId="{C5E70818-227F-4AA9-97CD-A11A15FAAF75}" type="pres">
      <dgm:prSet presAssocID="{5BD61383-9484-4364-A7C4-2668C88DAAAB}" presName="level3hierChild" presStyleCnt="0"/>
      <dgm:spPr/>
    </dgm:pt>
    <dgm:pt modelId="{1CB9D553-A074-4B81-B8E7-405EA6ED79D8}" type="pres">
      <dgm:prSet presAssocID="{D701B3E8-7B7A-408F-A2FA-339F097D81FB}" presName="conn2-1" presStyleLbl="parChTrans1D2" presStyleIdx="2" presStyleCnt="5"/>
      <dgm:spPr/>
    </dgm:pt>
    <dgm:pt modelId="{2E894FD4-BE7E-4536-BB25-C9A47534F64A}" type="pres">
      <dgm:prSet presAssocID="{D701B3E8-7B7A-408F-A2FA-339F097D81FB}" presName="connTx" presStyleLbl="parChTrans1D2" presStyleIdx="2" presStyleCnt="5"/>
      <dgm:spPr/>
    </dgm:pt>
    <dgm:pt modelId="{36B2A868-E345-403F-B88D-7433DEB6FEC8}" type="pres">
      <dgm:prSet presAssocID="{0A4E9B15-C9DA-4042-B0B3-48AD29B5C3B2}" presName="root2" presStyleCnt="0"/>
      <dgm:spPr/>
    </dgm:pt>
    <dgm:pt modelId="{AEC06CA3-751F-41D7-A3B4-2FE82E83380C}" type="pres">
      <dgm:prSet presAssocID="{0A4E9B15-C9DA-4042-B0B3-48AD29B5C3B2}" presName="LevelTwoTextNode" presStyleLbl="node2" presStyleIdx="2" presStyleCnt="5" custScaleX="258473">
        <dgm:presLayoutVars>
          <dgm:chPref val="3"/>
        </dgm:presLayoutVars>
      </dgm:prSet>
      <dgm:spPr/>
    </dgm:pt>
    <dgm:pt modelId="{BAF499F1-3556-4C0D-8C64-C020AE76BF43}" type="pres">
      <dgm:prSet presAssocID="{0A4E9B15-C9DA-4042-B0B3-48AD29B5C3B2}" presName="level3hierChild" presStyleCnt="0"/>
      <dgm:spPr/>
    </dgm:pt>
    <dgm:pt modelId="{68281220-1E15-4B68-94D3-62A5C50F3DA9}" type="pres">
      <dgm:prSet presAssocID="{5D31AB19-B16E-49F2-A501-1954169AAEA4}" presName="conn2-1" presStyleLbl="parChTrans1D2" presStyleIdx="3" presStyleCnt="5"/>
      <dgm:spPr/>
    </dgm:pt>
    <dgm:pt modelId="{F706540D-A2CB-4AF8-B0AD-B811DCBBEE44}" type="pres">
      <dgm:prSet presAssocID="{5D31AB19-B16E-49F2-A501-1954169AAEA4}" presName="connTx" presStyleLbl="parChTrans1D2" presStyleIdx="3" presStyleCnt="5"/>
      <dgm:spPr/>
    </dgm:pt>
    <dgm:pt modelId="{29AC385C-D689-49AF-824F-1BA09E41EE97}" type="pres">
      <dgm:prSet presAssocID="{044693F4-732F-4496-99A2-3BA5E716B51B}" presName="root2" presStyleCnt="0"/>
      <dgm:spPr/>
    </dgm:pt>
    <dgm:pt modelId="{32AFE728-EB7D-4129-A0B3-9D241A3B227B}" type="pres">
      <dgm:prSet presAssocID="{044693F4-732F-4496-99A2-3BA5E716B51B}" presName="LevelTwoTextNode" presStyleLbl="node2" presStyleIdx="3" presStyleCnt="5" custScaleX="258473">
        <dgm:presLayoutVars>
          <dgm:chPref val="3"/>
        </dgm:presLayoutVars>
      </dgm:prSet>
      <dgm:spPr/>
    </dgm:pt>
    <dgm:pt modelId="{94A4E355-D72E-46D3-9AFE-984EBD20A17A}" type="pres">
      <dgm:prSet presAssocID="{044693F4-732F-4496-99A2-3BA5E716B51B}" presName="level3hierChild" presStyleCnt="0"/>
      <dgm:spPr/>
    </dgm:pt>
    <dgm:pt modelId="{A475F559-4738-4666-A948-2262C553D0F3}" type="pres">
      <dgm:prSet presAssocID="{32B3FF2D-FA90-4B08-A84E-AF5E8254C069}" presName="conn2-1" presStyleLbl="parChTrans1D2" presStyleIdx="4" presStyleCnt="5"/>
      <dgm:spPr/>
    </dgm:pt>
    <dgm:pt modelId="{E71B8C9D-759A-4903-B234-6B3A23E5E098}" type="pres">
      <dgm:prSet presAssocID="{32B3FF2D-FA90-4B08-A84E-AF5E8254C069}" presName="connTx" presStyleLbl="parChTrans1D2" presStyleIdx="4" presStyleCnt="5"/>
      <dgm:spPr/>
    </dgm:pt>
    <dgm:pt modelId="{E6AC5E78-5507-4147-A74C-7EBEBFDC0B75}" type="pres">
      <dgm:prSet presAssocID="{6B2AA1BF-AB93-4D8F-81C7-2E848D7C6A75}" presName="root2" presStyleCnt="0"/>
      <dgm:spPr/>
    </dgm:pt>
    <dgm:pt modelId="{1BABD8FB-B309-45D5-8213-F30376BFFE34}" type="pres">
      <dgm:prSet presAssocID="{6B2AA1BF-AB93-4D8F-81C7-2E848D7C6A75}" presName="LevelTwoTextNode" presStyleLbl="node2" presStyleIdx="4" presStyleCnt="5" custScaleX="258473">
        <dgm:presLayoutVars>
          <dgm:chPref val="3"/>
        </dgm:presLayoutVars>
      </dgm:prSet>
      <dgm:spPr/>
    </dgm:pt>
    <dgm:pt modelId="{8ABB8E41-3E65-4F0B-A2A2-BD4F2EADB3C6}" type="pres">
      <dgm:prSet presAssocID="{6B2AA1BF-AB93-4D8F-81C7-2E848D7C6A75}" presName="level3hierChild" presStyleCnt="0"/>
      <dgm:spPr/>
    </dgm:pt>
  </dgm:ptLst>
  <dgm:cxnLst>
    <dgm:cxn modelId="{2203AD08-2E82-4085-A43B-7CA602DB32CB}" srcId="{792803D7-6196-4CA4-B7F4-5A4CDF64ADA4}" destId="{90898A03-49C9-4513-B6E1-5BEC6CCE74EA}" srcOrd="0" destOrd="0" parTransId="{6D73EB72-EB54-4B09-BB27-9EFA7F0D283E}" sibTransId="{A09B12AC-8BC4-4517-B1B9-77CE39445995}"/>
    <dgm:cxn modelId="{7512DA2C-9DF8-4C63-8EC9-8CEC908F2F51}" type="presOf" srcId="{41690A5E-C140-4304-8732-51EE094F1E93}" destId="{E4424FBF-B876-4768-98F0-87C8CD6DA019}" srcOrd="0" destOrd="0" presId="urn:microsoft.com/office/officeart/2008/layout/HorizontalMultiLevelHierarchy"/>
    <dgm:cxn modelId="{1AB1CB32-BA26-4497-B390-92F03ACEF6FC}" srcId="{792803D7-6196-4CA4-B7F4-5A4CDF64ADA4}" destId="{044693F4-732F-4496-99A2-3BA5E716B51B}" srcOrd="3" destOrd="0" parTransId="{5D31AB19-B16E-49F2-A501-1954169AAEA4}" sibTransId="{1856A02E-C282-4AAB-B997-6081BBAD119A}"/>
    <dgm:cxn modelId="{C1E2FD32-79BE-48EA-BAEA-C6D501B89055}" srcId="{792803D7-6196-4CA4-B7F4-5A4CDF64ADA4}" destId="{6B2AA1BF-AB93-4D8F-81C7-2E848D7C6A75}" srcOrd="4" destOrd="0" parTransId="{32B3FF2D-FA90-4B08-A84E-AF5E8254C069}" sibTransId="{2CCA2275-92A5-4462-BD28-3C2B8308D7D7}"/>
    <dgm:cxn modelId="{D3F90A42-920D-45F7-9CFB-28A070354A11}" type="presOf" srcId="{792803D7-6196-4CA4-B7F4-5A4CDF64ADA4}" destId="{04C00647-EC9C-4BE7-80BE-1BDA792C7A62}" srcOrd="0" destOrd="0" presId="urn:microsoft.com/office/officeart/2008/layout/HorizontalMultiLevelHierarchy"/>
    <dgm:cxn modelId="{9019F943-00FE-484F-80E3-A5CB4CF9A980}" type="presOf" srcId="{D701B3E8-7B7A-408F-A2FA-339F097D81FB}" destId="{1CB9D553-A074-4B81-B8E7-405EA6ED79D8}" srcOrd="0" destOrd="0" presId="urn:microsoft.com/office/officeart/2008/layout/HorizontalMultiLevelHierarchy"/>
    <dgm:cxn modelId="{ABED0C65-84F6-4F13-9DA8-04C49A97957B}" type="presOf" srcId="{6D73EB72-EB54-4B09-BB27-9EFA7F0D283E}" destId="{1EB7D1E0-7348-4B0C-A7AF-9237B26BAF3A}" srcOrd="1" destOrd="0" presId="urn:microsoft.com/office/officeart/2008/layout/HorizontalMultiLevelHierarchy"/>
    <dgm:cxn modelId="{F7AD1470-4795-46A3-9D68-B5A93F1EE354}" type="presOf" srcId="{5D31AB19-B16E-49F2-A501-1954169AAEA4}" destId="{68281220-1E15-4B68-94D3-62A5C50F3DA9}" srcOrd="0" destOrd="0" presId="urn:microsoft.com/office/officeart/2008/layout/HorizontalMultiLevelHierarchy"/>
    <dgm:cxn modelId="{2B461D78-F2FA-4CDE-898A-4F58828164AA}" type="presOf" srcId="{0A4E9B15-C9DA-4042-B0B3-48AD29B5C3B2}" destId="{AEC06CA3-751F-41D7-A3B4-2FE82E83380C}" srcOrd="0" destOrd="0" presId="urn:microsoft.com/office/officeart/2008/layout/HorizontalMultiLevelHierarchy"/>
    <dgm:cxn modelId="{3CC48987-289A-4111-BD55-56C98B0FC5E5}" type="presOf" srcId="{32B3FF2D-FA90-4B08-A84E-AF5E8254C069}" destId="{E71B8C9D-759A-4903-B234-6B3A23E5E098}" srcOrd="1" destOrd="0" presId="urn:microsoft.com/office/officeart/2008/layout/HorizontalMultiLevelHierarchy"/>
    <dgm:cxn modelId="{732A718E-DF28-4A6D-9CE1-FF61485064D0}" srcId="{792803D7-6196-4CA4-B7F4-5A4CDF64ADA4}" destId="{5BD61383-9484-4364-A7C4-2668C88DAAAB}" srcOrd="1" destOrd="0" parTransId="{CAFAE2E8-E949-42B1-8A7A-4E3A523F51C4}" sibTransId="{40DFEA35-F92D-41C7-AC49-2F6229237C27}"/>
    <dgm:cxn modelId="{C15B9493-309E-4FBA-921B-7B4F39054284}" type="presOf" srcId="{5BD61383-9484-4364-A7C4-2668C88DAAAB}" destId="{BC2C1D6D-4CC9-41C9-8DF2-E0AE8B829346}" srcOrd="0" destOrd="0" presId="urn:microsoft.com/office/officeart/2008/layout/HorizontalMultiLevelHierarchy"/>
    <dgm:cxn modelId="{219B1898-64E2-4561-B8B6-6945B0DF446A}" type="presOf" srcId="{6B2AA1BF-AB93-4D8F-81C7-2E848D7C6A75}" destId="{1BABD8FB-B309-45D5-8213-F30376BFFE34}" srcOrd="0" destOrd="0" presId="urn:microsoft.com/office/officeart/2008/layout/HorizontalMultiLevelHierarchy"/>
    <dgm:cxn modelId="{43274598-7758-4112-9DF6-F3910072396E}" type="presOf" srcId="{CAFAE2E8-E949-42B1-8A7A-4E3A523F51C4}" destId="{6BE62DC6-6A19-4A99-9CDB-AA332CDCB96A}" srcOrd="0" destOrd="0" presId="urn:microsoft.com/office/officeart/2008/layout/HorizontalMultiLevelHierarchy"/>
    <dgm:cxn modelId="{81625698-CF7A-4667-91B7-4C9D2A2E82C4}" type="presOf" srcId="{5D31AB19-B16E-49F2-A501-1954169AAEA4}" destId="{F706540D-A2CB-4AF8-B0AD-B811DCBBEE44}" srcOrd="1" destOrd="0" presId="urn:microsoft.com/office/officeart/2008/layout/HorizontalMultiLevelHierarchy"/>
    <dgm:cxn modelId="{70692D9B-4D08-4203-AFCD-10B41080F123}" type="presOf" srcId="{044693F4-732F-4496-99A2-3BA5E716B51B}" destId="{32AFE728-EB7D-4129-A0B3-9D241A3B227B}" srcOrd="0" destOrd="0" presId="urn:microsoft.com/office/officeart/2008/layout/HorizontalMultiLevelHierarchy"/>
    <dgm:cxn modelId="{4C88D6A5-594E-465D-A699-D73EA7CA601F}" srcId="{41690A5E-C140-4304-8732-51EE094F1E93}" destId="{792803D7-6196-4CA4-B7F4-5A4CDF64ADA4}" srcOrd="0" destOrd="0" parTransId="{A4C1D872-4F6E-4E3E-ADFC-51116119102A}" sibTransId="{9B86A873-65E0-40A9-A3A1-DDAB1809B642}"/>
    <dgm:cxn modelId="{D80AEFA7-433F-4419-AD06-466764C47171}" srcId="{792803D7-6196-4CA4-B7F4-5A4CDF64ADA4}" destId="{0A4E9B15-C9DA-4042-B0B3-48AD29B5C3B2}" srcOrd="2" destOrd="0" parTransId="{D701B3E8-7B7A-408F-A2FA-339F097D81FB}" sibTransId="{A4E4F9E0-D3B7-4356-B57C-38C1184AA3B1}"/>
    <dgm:cxn modelId="{FF6D6FC1-5C8E-4625-8E56-2B4E564906D6}" type="presOf" srcId="{90898A03-49C9-4513-B6E1-5BEC6CCE74EA}" destId="{C49955D6-F3DC-4D1D-9032-C9967899D701}" srcOrd="0" destOrd="0" presId="urn:microsoft.com/office/officeart/2008/layout/HorizontalMultiLevelHierarchy"/>
    <dgm:cxn modelId="{A2CD8CCE-75CE-46B9-A147-759068930920}" type="presOf" srcId="{D701B3E8-7B7A-408F-A2FA-339F097D81FB}" destId="{2E894FD4-BE7E-4536-BB25-C9A47534F64A}" srcOrd="1" destOrd="0" presId="urn:microsoft.com/office/officeart/2008/layout/HorizontalMultiLevelHierarchy"/>
    <dgm:cxn modelId="{A50FE8D6-3FE8-4F48-864E-DAA3B1BA6B50}" type="presOf" srcId="{6D73EB72-EB54-4B09-BB27-9EFA7F0D283E}" destId="{0B576567-B76B-492E-81F5-61DC5745B9FF}" srcOrd="0" destOrd="0" presId="urn:microsoft.com/office/officeart/2008/layout/HorizontalMultiLevelHierarchy"/>
    <dgm:cxn modelId="{F588B4DE-EE39-4A03-9C24-7FF5C7A1CD45}" type="presOf" srcId="{CAFAE2E8-E949-42B1-8A7A-4E3A523F51C4}" destId="{9C62639D-39AB-474F-969E-24CC37E7998E}" srcOrd="1" destOrd="0" presId="urn:microsoft.com/office/officeart/2008/layout/HorizontalMultiLevelHierarchy"/>
    <dgm:cxn modelId="{77F9AAF0-6842-4276-B286-509C0BA7F6E6}" type="presOf" srcId="{32B3FF2D-FA90-4B08-A84E-AF5E8254C069}" destId="{A475F559-4738-4666-A948-2262C553D0F3}" srcOrd="0" destOrd="0" presId="urn:microsoft.com/office/officeart/2008/layout/HorizontalMultiLevelHierarchy"/>
    <dgm:cxn modelId="{D5CDF606-2DD0-4937-AFB3-EAD232FC61ED}" type="presParOf" srcId="{E4424FBF-B876-4768-98F0-87C8CD6DA019}" destId="{38C2586A-88B0-41CA-A2E2-084962D30E05}" srcOrd="0" destOrd="0" presId="urn:microsoft.com/office/officeart/2008/layout/HorizontalMultiLevelHierarchy"/>
    <dgm:cxn modelId="{DBEAD908-A545-4B75-915A-F9E07EF6C78F}" type="presParOf" srcId="{38C2586A-88B0-41CA-A2E2-084962D30E05}" destId="{04C00647-EC9C-4BE7-80BE-1BDA792C7A62}" srcOrd="0" destOrd="0" presId="urn:microsoft.com/office/officeart/2008/layout/HorizontalMultiLevelHierarchy"/>
    <dgm:cxn modelId="{699FB450-0FB0-43DE-A660-26100E98A883}" type="presParOf" srcId="{38C2586A-88B0-41CA-A2E2-084962D30E05}" destId="{F85B6E19-6FBA-4A94-9D05-E1F4DA62722C}" srcOrd="1" destOrd="0" presId="urn:microsoft.com/office/officeart/2008/layout/HorizontalMultiLevelHierarchy"/>
    <dgm:cxn modelId="{CE61520A-AA75-41F2-AD22-825A45C11B12}" type="presParOf" srcId="{F85B6E19-6FBA-4A94-9D05-E1F4DA62722C}" destId="{0B576567-B76B-492E-81F5-61DC5745B9FF}" srcOrd="0" destOrd="0" presId="urn:microsoft.com/office/officeart/2008/layout/HorizontalMultiLevelHierarchy"/>
    <dgm:cxn modelId="{A28CC8D1-7B99-497C-A812-75C8139BD9C1}" type="presParOf" srcId="{0B576567-B76B-492E-81F5-61DC5745B9FF}" destId="{1EB7D1E0-7348-4B0C-A7AF-9237B26BAF3A}" srcOrd="0" destOrd="0" presId="urn:microsoft.com/office/officeart/2008/layout/HorizontalMultiLevelHierarchy"/>
    <dgm:cxn modelId="{5A44F416-95C5-4044-906E-7B94E05C1350}" type="presParOf" srcId="{F85B6E19-6FBA-4A94-9D05-E1F4DA62722C}" destId="{94F9740F-6340-4AD7-843C-78D3595E3E8C}" srcOrd="1" destOrd="0" presId="urn:microsoft.com/office/officeart/2008/layout/HorizontalMultiLevelHierarchy"/>
    <dgm:cxn modelId="{085AA744-27D6-4D61-8546-0E153783D50E}" type="presParOf" srcId="{94F9740F-6340-4AD7-843C-78D3595E3E8C}" destId="{C49955D6-F3DC-4D1D-9032-C9967899D701}" srcOrd="0" destOrd="0" presId="urn:microsoft.com/office/officeart/2008/layout/HorizontalMultiLevelHierarchy"/>
    <dgm:cxn modelId="{76F79776-8E24-4FB1-BCFB-8F002D9A249F}" type="presParOf" srcId="{94F9740F-6340-4AD7-843C-78D3595E3E8C}" destId="{54F1209B-13D3-455A-9FCE-804E276754A9}" srcOrd="1" destOrd="0" presId="urn:microsoft.com/office/officeart/2008/layout/HorizontalMultiLevelHierarchy"/>
    <dgm:cxn modelId="{0D1B00C3-6279-4D25-AA0F-C95182AD91D3}" type="presParOf" srcId="{F85B6E19-6FBA-4A94-9D05-E1F4DA62722C}" destId="{6BE62DC6-6A19-4A99-9CDB-AA332CDCB96A}" srcOrd="2" destOrd="0" presId="urn:microsoft.com/office/officeart/2008/layout/HorizontalMultiLevelHierarchy"/>
    <dgm:cxn modelId="{A65EB885-0B21-4794-ADC7-F3AA6AD873C6}" type="presParOf" srcId="{6BE62DC6-6A19-4A99-9CDB-AA332CDCB96A}" destId="{9C62639D-39AB-474F-969E-24CC37E7998E}" srcOrd="0" destOrd="0" presId="urn:microsoft.com/office/officeart/2008/layout/HorizontalMultiLevelHierarchy"/>
    <dgm:cxn modelId="{6AA75D32-C615-44FA-9F53-7F8ABEC30D81}" type="presParOf" srcId="{F85B6E19-6FBA-4A94-9D05-E1F4DA62722C}" destId="{08D02EEB-F690-40FE-8645-00F355C421DE}" srcOrd="3" destOrd="0" presId="urn:microsoft.com/office/officeart/2008/layout/HorizontalMultiLevelHierarchy"/>
    <dgm:cxn modelId="{254F9FBC-8F62-415A-9FFC-3BC7CBCA2AB6}" type="presParOf" srcId="{08D02EEB-F690-40FE-8645-00F355C421DE}" destId="{BC2C1D6D-4CC9-41C9-8DF2-E0AE8B829346}" srcOrd="0" destOrd="0" presId="urn:microsoft.com/office/officeart/2008/layout/HorizontalMultiLevelHierarchy"/>
    <dgm:cxn modelId="{F1B30D2F-2532-4360-BB37-0D690480B0B5}" type="presParOf" srcId="{08D02EEB-F690-40FE-8645-00F355C421DE}" destId="{C5E70818-227F-4AA9-97CD-A11A15FAAF75}" srcOrd="1" destOrd="0" presId="urn:microsoft.com/office/officeart/2008/layout/HorizontalMultiLevelHierarchy"/>
    <dgm:cxn modelId="{70186E18-BD2D-4233-B109-9EBD781DF817}" type="presParOf" srcId="{F85B6E19-6FBA-4A94-9D05-E1F4DA62722C}" destId="{1CB9D553-A074-4B81-B8E7-405EA6ED79D8}" srcOrd="4" destOrd="0" presId="urn:microsoft.com/office/officeart/2008/layout/HorizontalMultiLevelHierarchy"/>
    <dgm:cxn modelId="{8BE6C33B-D895-49CC-8FA0-EDA03DC16A63}" type="presParOf" srcId="{1CB9D553-A074-4B81-B8E7-405EA6ED79D8}" destId="{2E894FD4-BE7E-4536-BB25-C9A47534F64A}" srcOrd="0" destOrd="0" presId="urn:microsoft.com/office/officeart/2008/layout/HorizontalMultiLevelHierarchy"/>
    <dgm:cxn modelId="{C1744BF7-8513-46EC-940B-C884F828E205}" type="presParOf" srcId="{F85B6E19-6FBA-4A94-9D05-E1F4DA62722C}" destId="{36B2A868-E345-403F-B88D-7433DEB6FEC8}" srcOrd="5" destOrd="0" presId="urn:microsoft.com/office/officeart/2008/layout/HorizontalMultiLevelHierarchy"/>
    <dgm:cxn modelId="{21F82CDD-54F5-4BC1-B9F2-0E0957414224}" type="presParOf" srcId="{36B2A868-E345-403F-B88D-7433DEB6FEC8}" destId="{AEC06CA3-751F-41D7-A3B4-2FE82E83380C}" srcOrd="0" destOrd="0" presId="urn:microsoft.com/office/officeart/2008/layout/HorizontalMultiLevelHierarchy"/>
    <dgm:cxn modelId="{E6067E7C-7FCC-450D-9D99-270CF69E68E3}" type="presParOf" srcId="{36B2A868-E345-403F-B88D-7433DEB6FEC8}" destId="{BAF499F1-3556-4C0D-8C64-C020AE76BF43}" srcOrd="1" destOrd="0" presId="urn:microsoft.com/office/officeart/2008/layout/HorizontalMultiLevelHierarchy"/>
    <dgm:cxn modelId="{DACF2ABE-AC75-4FCA-B94A-36AB4A30B17E}" type="presParOf" srcId="{F85B6E19-6FBA-4A94-9D05-E1F4DA62722C}" destId="{68281220-1E15-4B68-94D3-62A5C50F3DA9}" srcOrd="6" destOrd="0" presId="urn:microsoft.com/office/officeart/2008/layout/HorizontalMultiLevelHierarchy"/>
    <dgm:cxn modelId="{16D32A65-B286-4F10-AC3C-135464E08D84}" type="presParOf" srcId="{68281220-1E15-4B68-94D3-62A5C50F3DA9}" destId="{F706540D-A2CB-4AF8-B0AD-B811DCBBEE44}" srcOrd="0" destOrd="0" presId="urn:microsoft.com/office/officeart/2008/layout/HorizontalMultiLevelHierarchy"/>
    <dgm:cxn modelId="{667FACED-CBF4-4DBF-8EAC-7269662CE17C}" type="presParOf" srcId="{F85B6E19-6FBA-4A94-9D05-E1F4DA62722C}" destId="{29AC385C-D689-49AF-824F-1BA09E41EE97}" srcOrd="7" destOrd="0" presId="urn:microsoft.com/office/officeart/2008/layout/HorizontalMultiLevelHierarchy"/>
    <dgm:cxn modelId="{414FEE31-0F1F-4F0E-A1C8-B9E60521D696}" type="presParOf" srcId="{29AC385C-D689-49AF-824F-1BA09E41EE97}" destId="{32AFE728-EB7D-4129-A0B3-9D241A3B227B}" srcOrd="0" destOrd="0" presId="urn:microsoft.com/office/officeart/2008/layout/HorizontalMultiLevelHierarchy"/>
    <dgm:cxn modelId="{470BF026-DB11-41E7-94BE-EC75B9242EBD}" type="presParOf" srcId="{29AC385C-D689-49AF-824F-1BA09E41EE97}" destId="{94A4E355-D72E-46D3-9AFE-984EBD20A17A}" srcOrd="1" destOrd="0" presId="urn:microsoft.com/office/officeart/2008/layout/HorizontalMultiLevelHierarchy"/>
    <dgm:cxn modelId="{418BCBE9-D173-4FBE-90E4-3BB6D22578F2}" type="presParOf" srcId="{F85B6E19-6FBA-4A94-9D05-E1F4DA62722C}" destId="{A475F559-4738-4666-A948-2262C553D0F3}" srcOrd="8" destOrd="0" presId="urn:microsoft.com/office/officeart/2008/layout/HorizontalMultiLevelHierarchy"/>
    <dgm:cxn modelId="{8B420D58-74BD-4519-B22A-B1F63C78093F}" type="presParOf" srcId="{A475F559-4738-4666-A948-2262C553D0F3}" destId="{E71B8C9D-759A-4903-B234-6B3A23E5E098}" srcOrd="0" destOrd="0" presId="urn:microsoft.com/office/officeart/2008/layout/HorizontalMultiLevelHierarchy"/>
    <dgm:cxn modelId="{AAACF74F-B308-46F6-88DE-5B1F6C5A184A}" type="presParOf" srcId="{F85B6E19-6FBA-4A94-9D05-E1F4DA62722C}" destId="{E6AC5E78-5507-4147-A74C-7EBEBFDC0B75}" srcOrd="9" destOrd="0" presId="urn:microsoft.com/office/officeart/2008/layout/HorizontalMultiLevelHierarchy"/>
    <dgm:cxn modelId="{CF026D63-10CA-4103-B358-446ADBAE1DB1}" type="presParOf" srcId="{E6AC5E78-5507-4147-A74C-7EBEBFDC0B75}" destId="{1BABD8FB-B309-45D5-8213-F30376BFFE34}" srcOrd="0" destOrd="0" presId="urn:microsoft.com/office/officeart/2008/layout/HorizontalMultiLevelHierarchy"/>
    <dgm:cxn modelId="{AA0F2C4C-793D-492C-94EA-AFC2D73F3D8A}" type="presParOf" srcId="{E6AC5E78-5507-4147-A74C-7EBEBFDC0B75}" destId="{8ABB8E41-3E65-4F0B-A2A2-BD4F2EADB3C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822F90-629C-4E50-B8C0-00B73EE210E7}" type="doc">
      <dgm:prSet loTypeId="urn:microsoft.com/office/officeart/2005/8/layout/cycle5" loCatId="cycle" qsTypeId="urn:microsoft.com/office/officeart/2005/8/quickstyle/simple3" qsCatId="simple" csTypeId="urn:microsoft.com/office/officeart/2005/8/colors/colorful3" csCatId="colorful" phldr="1"/>
      <dgm:spPr/>
      <dgm:t>
        <a:bodyPr/>
        <a:lstStyle/>
        <a:p>
          <a:endParaRPr lang="en-US"/>
        </a:p>
      </dgm:t>
    </dgm:pt>
    <dgm:pt modelId="{C19DBB20-78D4-4729-A745-077DC89F1191}">
      <dgm:prSet phldrT="[Text]"/>
      <dgm:spPr/>
      <dgm:t>
        <a:bodyPr/>
        <a:lstStyle/>
        <a:p>
          <a:r>
            <a:rPr lang="en-US" b="1" dirty="0">
              <a:solidFill>
                <a:srgbClr val="0070C0"/>
              </a:solidFill>
              <a:latin typeface="Times New Roman" panose="02020603050405020304" pitchFamily="18" charset="0"/>
              <a:cs typeface="Times New Roman" panose="02020603050405020304" pitchFamily="18" charset="0"/>
            </a:rPr>
            <a:t>Desertification </a:t>
          </a:r>
        </a:p>
      </dgm:t>
    </dgm:pt>
    <dgm:pt modelId="{1ACD232D-0598-4E2B-8936-0A21948A060A}" type="parTrans" cxnId="{637A80DB-BFDA-4DEB-BA5D-54E4F7D52E61}">
      <dgm:prSet/>
      <dgm:spPr/>
      <dgm:t>
        <a:bodyPr/>
        <a:lstStyle/>
        <a:p>
          <a:endParaRPr lang="en-US" b="1">
            <a:solidFill>
              <a:srgbClr val="0070C0"/>
            </a:solidFill>
            <a:latin typeface="Times New Roman" panose="02020603050405020304" pitchFamily="18" charset="0"/>
            <a:cs typeface="Times New Roman" panose="02020603050405020304" pitchFamily="18" charset="0"/>
          </a:endParaRPr>
        </a:p>
      </dgm:t>
    </dgm:pt>
    <dgm:pt modelId="{FD8B80E4-D91E-4CA6-A83D-DEEC7555A551}" type="sibTrans" cxnId="{637A80DB-BFDA-4DEB-BA5D-54E4F7D52E61}">
      <dgm:prSet/>
      <dgm:spPr/>
      <dgm:t>
        <a:bodyPr/>
        <a:lstStyle/>
        <a:p>
          <a:endParaRPr lang="en-US" b="1">
            <a:solidFill>
              <a:srgbClr val="0070C0"/>
            </a:solidFill>
            <a:latin typeface="Times New Roman" panose="02020603050405020304" pitchFamily="18" charset="0"/>
            <a:cs typeface="Times New Roman" panose="02020603050405020304" pitchFamily="18" charset="0"/>
          </a:endParaRPr>
        </a:p>
      </dgm:t>
    </dgm:pt>
    <dgm:pt modelId="{E9116914-4DAD-482E-8C93-7C65331D0350}">
      <dgm:prSet phldrT="[Text]"/>
      <dgm:spPr/>
      <dgm:t>
        <a:bodyPr/>
        <a:lstStyle/>
        <a:p>
          <a:r>
            <a:rPr lang="en-US" b="1" dirty="0">
              <a:solidFill>
                <a:srgbClr val="0070C0"/>
              </a:solidFill>
              <a:latin typeface="Times New Roman" panose="02020603050405020304" pitchFamily="18" charset="0"/>
              <a:cs typeface="Times New Roman" panose="02020603050405020304" pitchFamily="18" charset="0"/>
            </a:rPr>
            <a:t>Climate change</a:t>
          </a:r>
        </a:p>
      </dgm:t>
    </dgm:pt>
    <dgm:pt modelId="{348AB30D-059D-4B64-AF31-C47A60931D3D}" type="sibTrans" cxnId="{F8DFC60C-C70D-4207-8352-93A4256D5FA6}">
      <dgm:prSet/>
      <dgm:spPr/>
      <dgm:t>
        <a:bodyPr/>
        <a:lstStyle/>
        <a:p>
          <a:endParaRPr lang="en-US" b="1">
            <a:solidFill>
              <a:srgbClr val="0070C0"/>
            </a:solidFill>
            <a:latin typeface="Times New Roman" panose="02020603050405020304" pitchFamily="18" charset="0"/>
            <a:cs typeface="Times New Roman" panose="02020603050405020304" pitchFamily="18" charset="0"/>
          </a:endParaRPr>
        </a:p>
      </dgm:t>
    </dgm:pt>
    <dgm:pt modelId="{14917E78-5BF9-4A79-BC55-208EB749B09D}" type="parTrans" cxnId="{F8DFC60C-C70D-4207-8352-93A4256D5FA6}">
      <dgm:prSet/>
      <dgm:spPr/>
      <dgm:t>
        <a:bodyPr/>
        <a:lstStyle/>
        <a:p>
          <a:endParaRPr lang="en-US" b="1">
            <a:solidFill>
              <a:srgbClr val="0070C0"/>
            </a:solidFill>
            <a:latin typeface="Times New Roman" panose="02020603050405020304" pitchFamily="18" charset="0"/>
            <a:cs typeface="Times New Roman" panose="02020603050405020304" pitchFamily="18" charset="0"/>
          </a:endParaRPr>
        </a:p>
      </dgm:t>
    </dgm:pt>
    <dgm:pt modelId="{68198DCF-FF2C-4EE7-A7FE-963AD44A3E03}" type="pres">
      <dgm:prSet presAssocID="{D7822F90-629C-4E50-B8C0-00B73EE210E7}" presName="cycle" presStyleCnt="0">
        <dgm:presLayoutVars>
          <dgm:dir/>
          <dgm:resizeHandles val="exact"/>
        </dgm:presLayoutVars>
      </dgm:prSet>
      <dgm:spPr/>
    </dgm:pt>
    <dgm:pt modelId="{8A4F5ACF-878E-42B3-BC4F-DB775D72AAA5}" type="pres">
      <dgm:prSet presAssocID="{E9116914-4DAD-482E-8C93-7C65331D0350}" presName="node" presStyleLbl="node1" presStyleIdx="0" presStyleCnt="2">
        <dgm:presLayoutVars>
          <dgm:bulletEnabled val="1"/>
        </dgm:presLayoutVars>
      </dgm:prSet>
      <dgm:spPr/>
    </dgm:pt>
    <dgm:pt modelId="{A75DC5BB-C235-4B34-9E84-E188854F8D8D}" type="pres">
      <dgm:prSet presAssocID="{E9116914-4DAD-482E-8C93-7C65331D0350}" presName="spNode" presStyleCnt="0"/>
      <dgm:spPr/>
    </dgm:pt>
    <dgm:pt modelId="{D8F104E2-5AD9-4468-842D-8F86989F6A84}" type="pres">
      <dgm:prSet presAssocID="{348AB30D-059D-4B64-AF31-C47A60931D3D}" presName="sibTrans" presStyleLbl="sibTrans1D1" presStyleIdx="0" presStyleCnt="2"/>
      <dgm:spPr/>
    </dgm:pt>
    <dgm:pt modelId="{7F2CE6E5-756B-44D5-9D40-30D6A5E21B30}" type="pres">
      <dgm:prSet presAssocID="{C19DBB20-78D4-4729-A745-077DC89F1191}" presName="node" presStyleLbl="node1" presStyleIdx="1" presStyleCnt="2">
        <dgm:presLayoutVars>
          <dgm:bulletEnabled val="1"/>
        </dgm:presLayoutVars>
      </dgm:prSet>
      <dgm:spPr/>
    </dgm:pt>
    <dgm:pt modelId="{A1F3C2B0-98FF-4BF9-8958-9F2BB0D8901C}" type="pres">
      <dgm:prSet presAssocID="{C19DBB20-78D4-4729-A745-077DC89F1191}" presName="spNode" presStyleCnt="0"/>
      <dgm:spPr/>
    </dgm:pt>
    <dgm:pt modelId="{66022FFE-E3E7-4E2E-9E8F-149235317261}" type="pres">
      <dgm:prSet presAssocID="{FD8B80E4-D91E-4CA6-A83D-DEEC7555A551}" presName="sibTrans" presStyleLbl="sibTrans1D1" presStyleIdx="1" presStyleCnt="2"/>
      <dgm:spPr/>
    </dgm:pt>
  </dgm:ptLst>
  <dgm:cxnLst>
    <dgm:cxn modelId="{F8DFC60C-C70D-4207-8352-93A4256D5FA6}" srcId="{D7822F90-629C-4E50-B8C0-00B73EE210E7}" destId="{E9116914-4DAD-482E-8C93-7C65331D0350}" srcOrd="0" destOrd="0" parTransId="{14917E78-5BF9-4A79-BC55-208EB749B09D}" sibTransId="{348AB30D-059D-4B64-AF31-C47A60931D3D}"/>
    <dgm:cxn modelId="{0B71D72A-6A23-4FEA-ABF2-18939DC4EA2D}" type="presOf" srcId="{E9116914-4DAD-482E-8C93-7C65331D0350}" destId="{8A4F5ACF-878E-42B3-BC4F-DB775D72AAA5}" srcOrd="0" destOrd="0" presId="urn:microsoft.com/office/officeart/2005/8/layout/cycle5"/>
    <dgm:cxn modelId="{1CECFD5F-B7AC-478C-978D-B00AF564BD60}" type="presOf" srcId="{C19DBB20-78D4-4729-A745-077DC89F1191}" destId="{7F2CE6E5-756B-44D5-9D40-30D6A5E21B30}" srcOrd="0" destOrd="0" presId="urn:microsoft.com/office/officeart/2005/8/layout/cycle5"/>
    <dgm:cxn modelId="{217F3C41-1EBB-4ADF-99FA-14AD73717316}" type="presOf" srcId="{D7822F90-629C-4E50-B8C0-00B73EE210E7}" destId="{68198DCF-FF2C-4EE7-A7FE-963AD44A3E03}" srcOrd="0" destOrd="0" presId="urn:microsoft.com/office/officeart/2005/8/layout/cycle5"/>
    <dgm:cxn modelId="{2B020C6A-6987-43B4-8A1B-F32D0EBE7A58}" type="presOf" srcId="{348AB30D-059D-4B64-AF31-C47A60931D3D}" destId="{D8F104E2-5AD9-4468-842D-8F86989F6A84}" srcOrd="0" destOrd="0" presId="urn:microsoft.com/office/officeart/2005/8/layout/cycle5"/>
    <dgm:cxn modelId="{06A18270-7CB7-42A6-8F95-1F0FD51163F4}" type="presOf" srcId="{FD8B80E4-D91E-4CA6-A83D-DEEC7555A551}" destId="{66022FFE-E3E7-4E2E-9E8F-149235317261}" srcOrd="0" destOrd="0" presId="urn:microsoft.com/office/officeart/2005/8/layout/cycle5"/>
    <dgm:cxn modelId="{637A80DB-BFDA-4DEB-BA5D-54E4F7D52E61}" srcId="{D7822F90-629C-4E50-B8C0-00B73EE210E7}" destId="{C19DBB20-78D4-4729-A745-077DC89F1191}" srcOrd="1" destOrd="0" parTransId="{1ACD232D-0598-4E2B-8936-0A21948A060A}" sibTransId="{FD8B80E4-D91E-4CA6-A83D-DEEC7555A551}"/>
    <dgm:cxn modelId="{555223C0-3AEA-4E8A-AEEA-44C0BDB04425}" type="presParOf" srcId="{68198DCF-FF2C-4EE7-A7FE-963AD44A3E03}" destId="{8A4F5ACF-878E-42B3-BC4F-DB775D72AAA5}" srcOrd="0" destOrd="0" presId="urn:microsoft.com/office/officeart/2005/8/layout/cycle5"/>
    <dgm:cxn modelId="{2F9542E3-593F-4284-91A1-4C8875660FD9}" type="presParOf" srcId="{68198DCF-FF2C-4EE7-A7FE-963AD44A3E03}" destId="{A75DC5BB-C235-4B34-9E84-E188854F8D8D}" srcOrd="1" destOrd="0" presId="urn:microsoft.com/office/officeart/2005/8/layout/cycle5"/>
    <dgm:cxn modelId="{D9A24D3E-B544-4B38-9BF1-CA2376FC2F60}" type="presParOf" srcId="{68198DCF-FF2C-4EE7-A7FE-963AD44A3E03}" destId="{D8F104E2-5AD9-4468-842D-8F86989F6A84}" srcOrd="2" destOrd="0" presId="urn:microsoft.com/office/officeart/2005/8/layout/cycle5"/>
    <dgm:cxn modelId="{82FC266E-DAC6-47CC-A6AA-63E89B7867D2}" type="presParOf" srcId="{68198DCF-FF2C-4EE7-A7FE-963AD44A3E03}" destId="{7F2CE6E5-756B-44D5-9D40-30D6A5E21B30}" srcOrd="3" destOrd="0" presId="urn:microsoft.com/office/officeart/2005/8/layout/cycle5"/>
    <dgm:cxn modelId="{E55D6619-14CB-4712-96C2-BF6F6E06B113}" type="presParOf" srcId="{68198DCF-FF2C-4EE7-A7FE-963AD44A3E03}" destId="{A1F3C2B0-98FF-4BF9-8958-9F2BB0D8901C}" srcOrd="4" destOrd="0" presId="urn:microsoft.com/office/officeart/2005/8/layout/cycle5"/>
    <dgm:cxn modelId="{9662E2DA-CA94-43D5-B89A-EEE3037CA446}" type="presParOf" srcId="{68198DCF-FF2C-4EE7-A7FE-963AD44A3E03}" destId="{66022FFE-E3E7-4E2E-9E8F-149235317261}"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6676AD-6DB0-4404-98E4-57964DF7330E}"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EBC018BF-E8AE-4D3B-8A42-AD70C3365E65}">
      <dgm:prSet phldrT="[Text]"/>
      <dgm:spPr/>
      <dgm:t>
        <a:bodyPr/>
        <a:lstStyle/>
        <a:p>
          <a:r>
            <a:rPr lang="en-US" b="1" dirty="0">
              <a:solidFill>
                <a:schemeClr val="tx2"/>
              </a:solidFill>
              <a:latin typeface="Times New Roman" panose="02020603050405020304" pitchFamily="18" charset="0"/>
              <a:cs typeface="Times New Roman" panose="02020603050405020304" pitchFamily="18" charset="0"/>
            </a:rPr>
            <a:t>illegal immigration </a:t>
          </a:r>
          <a:endParaRPr lang="en-US" dirty="0"/>
        </a:p>
      </dgm:t>
    </dgm:pt>
    <dgm:pt modelId="{85DDFEF1-4777-4D33-A8F5-AFC8D25B0B66}" type="parTrans" cxnId="{428C8AED-9E62-4546-9151-84398748FD48}">
      <dgm:prSet/>
      <dgm:spPr/>
      <dgm:t>
        <a:bodyPr/>
        <a:lstStyle/>
        <a:p>
          <a:endParaRPr lang="en-US"/>
        </a:p>
      </dgm:t>
    </dgm:pt>
    <dgm:pt modelId="{A464EB58-E5F6-47C4-9F60-EAF20D5F80CE}" type="sibTrans" cxnId="{428C8AED-9E62-4546-9151-84398748FD48}">
      <dgm:prSet/>
      <dgm:spPr/>
      <dgm:t>
        <a:bodyPr/>
        <a:lstStyle/>
        <a:p>
          <a:endParaRPr lang="en-US"/>
        </a:p>
      </dgm:t>
    </dgm:pt>
    <dgm:pt modelId="{D7ED5F51-CF0E-4857-B1E9-A08050F12F3D}">
      <dgm:prSet phldrT="[Text]"/>
      <dgm:spPr/>
      <dgm:t>
        <a:bodyPr/>
        <a:lstStyle/>
        <a:p>
          <a:r>
            <a:rPr lang="en-US" b="1" dirty="0">
              <a:solidFill>
                <a:schemeClr val="tx2"/>
              </a:solidFill>
              <a:latin typeface="Times New Roman" panose="02020603050405020304" pitchFamily="18" charset="0"/>
              <a:cs typeface="Times New Roman" panose="02020603050405020304" pitchFamily="18" charset="0"/>
            </a:rPr>
            <a:t>drug trafficking and smuggling</a:t>
          </a:r>
          <a:endParaRPr lang="en-US" dirty="0"/>
        </a:p>
      </dgm:t>
    </dgm:pt>
    <dgm:pt modelId="{93E6079E-7374-4C07-8458-CECE835264C5}" type="parTrans" cxnId="{38D4E8BE-F337-4932-AEA0-A49AB1029CBB}">
      <dgm:prSet/>
      <dgm:spPr/>
      <dgm:t>
        <a:bodyPr/>
        <a:lstStyle/>
        <a:p>
          <a:endParaRPr lang="en-US"/>
        </a:p>
      </dgm:t>
    </dgm:pt>
    <dgm:pt modelId="{C16E7C51-2361-4655-AD35-F9D4DD280B1A}" type="sibTrans" cxnId="{38D4E8BE-F337-4932-AEA0-A49AB1029CBB}">
      <dgm:prSet/>
      <dgm:spPr/>
      <dgm:t>
        <a:bodyPr/>
        <a:lstStyle/>
        <a:p>
          <a:endParaRPr lang="en-US"/>
        </a:p>
      </dgm:t>
    </dgm:pt>
    <dgm:pt modelId="{0D4AE871-FEED-4E63-8B51-B096A81DE856}">
      <dgm:prSet phldrT="[Text]"/>
      <dgm:spPr/>
      <dgm:t>
        <a:bodyPr/>
        <a:lstStyle/>
        <a:p>
          <a:r>
            <a:rPr lang="en-US" b="1" dirty="0">
              <a:solidFill>
                <a:schemeClr val="tx2"/>
              </a:solidFill>
              <a:latin typeface="Times New Roman" panose="02020603050405020304" pitchFamily="18" charset="0"/>
              <a:cs typeface="Times New Roman" panose="02020603050405020304" pitchFamily="18" charset="0"/>
            </a:rPr>
            <a:t>water scarcity</a:t>
          </a:r>
          <a:endParaRPr lang="en-US" dirty="0"/>
        </a:p>
      </dgm:t>
    </dgm:pt>
    <dgm:pt modelId="{8B7C999D-D7CD-4B5D-B5E0-0507003C0415}" type="parTrans" cxnId="{DBE74F7A-3CE9-4F42-AEC6-F75F606E00B3}">
      <dgm:prSet/>
      <dgm:spPr/>
      <dgm:t>
        <a:bodyPr/>
        <a:lstStyle/>
        <a:p>
          <a:endParaRPr lang="en-US"/>
        </a:p>
      </dgm:t>
    </dgm:pt>
    <dgm:pt modelId="{4D88D7AE-ADCD-4795-AF54-B695952A92F7}" type="sibTrans" cxnId="{DBE74F7A-3CE9-4F42-AEC6-F75F606E00B3}">
      <dgm:prSet/>
      <dgm:spPr/>
      <dgm:t>
        <a:bodyPr/>
        <a:lstStyle/>
        <a:p>
          <a:endParaRPr lang="en-US"/>
        </a:p>
      </dgm:t>
    </dgm:pt>
    <dgm:pt modelId="{2F22E673-0BEF-48D6-AF6C-3077DD13B831}" type="pres">
      <dgm:prSet presAssocID="{C46676AD-6DB0-4404-98E4-57964DF7330E}" presName="Name0" presStyleCnt="0">
        <dgm:presLayoutVars>
          <dgm:dir/>
          <dgm:resizeHandles val="exact"/>
        </dgm:presLayoutVars>
      </dgm:prSet>
      <dgm:spPr/>
    </dgm:pt>
    <dgm:pt modelId="{BBA6F578-1BC9-4310-AB7C-8EACDBC94E58}" type="pres">
      <dgm:prSet presAssocID="{EBC018BF-E8AE-4D3B-8A42-AD70C3365E65}" presName="node" presStyleLbl="node1" presStyleIdx="0" presStyleCnt="3">
        <dgm:presLayoutVars>
          <dgm:bulletEnabled val="1"/>
        </dgm:presLayoutVars>
      </dgm:prSet>
      <dgm:spPr/>
    </dgm:pt>
    <dgm:pt modelId="{B4CB504C-CB09-4597-9FD5-13CE3AFD2CA4}" type="pres">
      <dgm:prSet presAssocID="{A464EB58-E5F6-47C4-9F60-EAF20D5F80CE}" presName="sibTrans" presStyleLbl="sibTrans2D1" presStyleIdx="0" presStyleCnt="3"/>
      <dgm:spPr/>
    </dgm:pt>
    <dgm:pt modelId="{84330AED-8803-4129-A6EE-E3CA353C0616}" type="pres">
      <dgm:prSet presAssocID="{A464EB58-E5F6-47C4-9F60-EAF20D5F80CE}" presName="connectorText" presStyleLbl="sibTrans2D1" presStyleIdx="0" presStyleCnt="3"/>
      <dgm:spPr/>
    </dgm:pt>
    <dgm:pt modelId="{A6BE4B85-6FDB-4BF2-B34A-C1452BE80FB1}" type="pres">
      <dgm:prSet presAssocID="{D7ED5F51-CF0E-4857-B1E9-A08050F12F3D}" presName="node" presStyleLbl="node1" presStyleIdx="1" presStyleCnt="3">
        <dgm:presLayoutVars>
          <dgm:bulletEnabled val="1"/>
        </dgm:presLayoutVars>
      </dgm:prSet>
      <dgm:spPr/>
    </dgm:pt>
    <dgm:pt modelId="{2BE5D72C-29E5-4D42-95AB-7BEB84A75B02}" type="pres">
      <dgm:prSet presAssocID="{C16E7C51-2361-4655-AD35-F9D4DD280B1A}" presName="sibTrans" presStyleLbl="sibTrans2D1" presStyleIdx="1" presStyleCnt="3"/>
      <dgm:spPr/>
    </dgm:pt>
    <dgm:pt modelId="{604B2D79-0656-4066-BCC2-299B7B65B154}" type="pres">
      <dgm:prSet presAssocID="{C16E7C51-2361-4655-AD35-F9D4DD280B1A}" presName="connectorText" presStyleLbl="sibTrans2D1" presStyleIdx="1" presStyleCnt="3"/>
      <dgm:spPr/>
    </dgm:pt>
    <dgm:pt modelId="{E0B63D7D-AF49-4844-8CA9-A19DA19332BC}" type="pres">
      <dgm:prSet presAssocID="{0D4AE871-FEED-4E63-8B51-B096A81DE856}" presName="node" presStyleLbl="node1" presStyleIdx="2" presStyleCnt="3">
        <dgm:presLayoutVars>
          <dgm:bulletEnabled val="1"/>
        </dgm:presLayoutVars>
      </dgm:prSet>
      <dgm:spPr/>
    </dgm:pt>
    <dgm:pt modelId="{09321A32-C579-45D2-AF42-417A606AC5CB}" type="pres">
      <dgm:prSet presAssocID="{4D88D7AE-ADCD-4795-AF54-B695952A92F7}" presName="sibTrans" presStyleLbl="sibTrans2D1" presStyleIdx="2" presStyleCnt="3"/>
      <dgm:spPr/>
    </dgm:pt>
    <dgm:pt modelId="{83A6F36A-0C3C-4C33-9339-1CE3C5680A08}" type="pres">
      <dgm:prSet presAssocID="{4D88D7AE-ADCD-4795-AF54-B695952A92F7}" presName="connectorText" presStyleLbl="sibTrans2D1" presStyleIdx="2" presStyleCnt="3"/>
      <dgm:spPr/>
    </dgm:pt>
  </dgm:ptLst>
  <dgm:cxnLst>
    <dgm:cxn modelId="{ED0C4D06-54C2-41C9-B4B3-9AACFC56B5BF}" type="presOf" srcId="{A464EB58-E5F6-47C4-9F60-EAF20D5F80CE}" destId="{84330AED-8803-4129-A6EE-E3CA353C0616}" srcOrd="1" destOrd="0" presId="urn:microsoft.com/office/officeart/2005/8/layout/cycle7"/>
    <dgm:cxn modelId="{F2D07818-0320-4CEE-AAB2-071627F5468B}" type="presOf" srcId="{4D88D7AE-ADCD-4795-AF54-B695952A92F7}" destId="{09321A32-C579-45D2-AF42-417A606AC5CB}" srcOrd="0" destOrd="0" presId="urn:microsoft.com/office/officeart/2005/8/layout/cycle7"/>
    <dgm:cxn modelId="{E375871B-3A17-4FA9-8EE4-76CB8C1BB04E}" type="presOf" srcId="{4D88D7AE-ADCD-4795-AF54-B695952A92F7}" destId="{83A6F36A-0C3C-4C33-9339-1CE3C5680A08}" srcOrd="1" destOrd="0" presId="urn:microsoft.com/office/officeart/2005/8/layout/cycle7"/>
    <dgm:cxn modelId="{B5865158-9516-4A87-B716-03F2C218FFFD}" type="presOf" srcId="{C46676AD-6DB0-4404-98E4-57964DF7330E}" destId="{2F22E673-0BEF-48D6-AF6C-3077DD13B831}" srcOrd="0" destOrd="0" presId="urn:microsoft.com/office/officeart/2005/8/layout/cycle7"/>
    <dgm:cxn modelId="{DBE74F7A-3CE9-4F42-AEC6-F75F606E00B3}" srcId="{C46676AD-6DB0-4404-98E4-57964DF7330E}" destId="{0D4AE871-FEED-4E63-8B51-B096A81DE856}" srcOrd="2" destOrd="0" parTransId="{8B7C999D-D7CD-4B5D-B5E0-0507003C0415}" sibTransId="{4D88D7AE-ADCD-4795-AF54-B695952A92F7}"/>
    <dgm:cxn modelId="{969D0690-BD05-4CFC-9A2E-6FEB00A6CD1C}" type="presOf" srcId="{A464EB58-E5F6-47C4-9F60-EAF20D5F80CE}" destId="{B4CB504C-CB09-4597-9FD5-13CE3AFD2CA4}" srcOrd="0" destOrd="0" presId="urn:microsoft.com/office/officeart/2005/8/layout/cycle7"/>
    <dgm:cxn modelId="{93766790-7EB4-4183-8DFA-6B21DF18313D}" type="presOf" srcId="{EBC018BF-E8AE-4D3B-8A42-AD70C3365E65}" destId="{BBA6F578-1BC9-4310-AB7C-8EACDBC94E58}" srcOrd="0" destOrd="0" presId="urn:microsoft.com/office/officeart/2005/8/layout/cycle7"/>
    <dgm:cxn modelId="{38D4E8BE-F337-4932-AEA0-A49AB1029CBB}" srcId="{C46676AD-6DB0-4404-98E4-57964DF7330E}" destId="{D7ED5F51-CF0E-4857-B1E9-A08050F12F3D}" srcOrd="1" destOrd="0" parTransId="{93E6079E-7374-4C07-8458-CECE835264C5}" sibTransId="{C16E7C51-2361-4655-AD35-F9D4DD280B1A}"/>
    <dgm:cxn modelId="{DC5298D5-B8D2-4B64-9232-AA7ED36C526C}" type="presOf" srcId="{0D4AE871-FEED-4E63-8B51-B096A81DE856}" destId="{E0B63D7D-AF49-4844-8CA9-A19DA19332BC}" srcOrd="0" destOrd="0" presId="urn:microsoft.com/office/officeart/2005/8/layout/cycle7"/>
    <dgm:cxn modelId="{91493BE6-D893-404D-87E9-FEDB6EC74953}" type="presOf" srcId="{D7ED5F51-CF0E-4857-B1E9-A08050F12F3D}" destId="{A6BE4B85-6FDB-4BF2-B34A-C1452BE80FB1}" srcOrd="0" destOrd="0" presId="urn:microsoft.com/office/officeart/2005/8/layout/cycle7"/>
    <dgm:cxn modelId="{428C8AED-9E62-4546-9151-84398748FD48}" srcId="{C46676AD-6DB0-4404-98E4-57964DF7330E}" destId="{EBC018BF-E8AE-4D3B-8A42-AD70C3365E65}" srcOrd="0" destOrd="0" parTransId="{85DDFEF1-4777-4D33-A8F5-AFC8D25B0B66}" sibTransId="{A464EB58-E5F6-47C4-9F60-EAF20D5F80CE}"/>
    <dgm:cxn modelId="{1E210AF7-E013-4A92-857C-216633F89247}" type="presOf" srcId="{C16E7C51-2361-4655-AD35-F9D4DD280B1A}" destId="{2BE5D72C-29E5-4D42-95AB-7BEB84A75B02}" srcOrd="0" destOrd="0" presId="urn:microsoft.com/office/officeart/2005/8/layout/cycle7"/>
    <dgm:cxn modelId="{5D1BABFF-E00F-448A-BC8A-598BD0D76F68}" type="presOf" srcId="{C16E7C51-2361-4655-AD35-F9D4DD280B1A}" destId="{604B2D79-0656-4066-BCC2-299B7B65B154}" srcOrd="1" destOrd="0" presId="urn:microsoft.com/office/officeart/2005/8/layout/cycle7"/>
    <dgm:cxn modelId="{B9088DDE-57DB-429B-8A4E-99D46668556B}" type="presParOf" srcId="{2F22E673-0BEF-48D6-AF6C-3077DD13B831}" destId="{BBA6F578-1BC9-4310-AB7C-8EACDBC94E58}" srcOrd="0" destOrd="0" presId="urn:microsoft.com/office/officeart/2005/8/layout/cycle7"/>
    <dgm:cxn modelId="{8CC193F7-33FA-477F-8A87-EE8B9F71444E}" type="presParOf" srcId="{2F22E673-0BEF-48D6-AF6C-3077DD13B831}" destId="{B4CB504C-CB09-4597-9FD5-13CE3AFD2CA4}" srcOrd="1" destOrd="0" presId="urn:microsoft.com/office/officeart/2005/8/layout/cycle7"/>
    <dgm:cxn modelId="{4AD4D1A8-73EB-4C5B-BC9A-6E81D453C263}" type="presParOf" srcId="{B4CB504C-CB09-4597-9FD5-13CE3AFD2CA4}" destId="{84330AED-8803-4129-A6EE-E3CA353C0616}" srcOrd="0" destOrd="0" presId="urn:microsoft.com/office/officeart/2005/8/layout/cycle7"/>
    <dgm:cxn modelId="{5F1D92BE-C7CB-4E10-9D3E-6EDFEDD774F5}" type="presParOf" srcId="{2F22E673-0BEF-48D6-AF6C-3077DD13B831}" destId="{A6BE4B85-6FDB-4BF2-B34A-C1452BE80FB1}" srcOrd="2" destOrd="0" presId="urn:microsoft.com/office/officeart/2005/8/layout/cycle7"/>
    <dgm:cxn modelId="{53738E9F-4368-4988-8054-486B542FEFED}" type="presParOf" srcId="{2F22E673-0BEF-48D6-AF6C-3077DD13B831}" destId="{2BE5D72C-29E5-4D42-95AB-7BEB84A75B02}" srcOrd="3" destOrd="0" presId="urn:microsoft.com/office/officeart/2005/8/layout/cycle7"/>
    <dgm:cxn modelId="{8276E34E-A426-46ED-AB13-7E3DFAC51FAF}" type="presParOf" srcId="{2BE5D72C-29E5-4D42-95AB-7BEB84A75B02}" destId="{604B2D79-0656-4066-BCC2-299B7B65B154}" srcOrd="0" destOrd="0" presId="urn:microsoft.com/office/officeart/2005/8/layout/cycle7"/>
    <dgm:cxn modelId="{5A6652D6-5842-4B97-A9E4-640E11FE1F24}" type="presParOf" srcId="{2F22E673-0BEF-48D6-AF6C-3077DD13B831}" destId="{E0B63D7D-AF49-4844-8CA9-A19DA19332BC}" srcOrd="4" destOrd="0" presId="urn:microsoft.com/office/officeart/2005/8/layout/cycle7"/>
    <dgm:cxn modelId="{5AE43F9C-8699-40B7-BC47-B7C999D0F8AB}" type="presParOf" srcId="{2F22E673-0BEF-48D6-AF6C-3077DD13B831}" destId="{09321A32-C579-45D2-AF42-417A606AC5CB}" srcOrd="5" destOrd="0" presId="urn:microsoft.com/office/officeart/2005/8/layout/cycle7"/>
    <dgm:cxn modelId="{BD1A3D14-F424-4FAC-8ECC-3DA2C4618688}" type="presParOf" srcId="{09321A32-C579-45D2-AF42-417A606AC5CB}" destId="{83A6F36A-0C3C-4C33-9339-1CE3C5680A0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5F559-4738-4666-A948-2262C553D0F3}">
      <dsp:nvSpPr>
        <dsp:cNvPr id="0" name=""/>
        <dsp:cNvSpPr/>
      </dsp:nvSpPr>
      <dsp:spPr>
        <a:xfrm>
          <a:off x="2679489" y="2324100"/>
          <a:ext cx="508064" cy="1936220"/>
        </a:xfrm>
        <a:custGeom>
          <a:avLst/>
          <a:gdLst/>
          <a:ahLst/>
          <a:cxnLst/>
          <a:rect l="0" t="0" r="0" b="0"/>
          <a:pathLst>
            <a:path>
              <a:moveTo>
                <a:pt x="0" y="0"/>
              </a:moveTo>
              <a:lnTo>
                <a:pt x="254032" y="0"/>
              </a:lnTo>
              <a:lnTo>
                <a:pt x="254032" y="1936220"/>
              </a:lnTo>
              <a:lnTo>
                <a:pt x="508064" y="19362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0" kern="1200">
            <a:solidFill>
              <a:schemeClr val="tx2"/>
            </a:solidFill>
            <a:latin typeface="Times New Roman" panose="02020603050405020304" pitchFamily="18" charset="0"/>
            <a:cs typeface="Times New Roman" panose="02020603050405020304" pitchFamily="18" charset="0"/>
          </a:endParaRPr>
        </a:p>
      </dsp:txBody>
      <dsp:txXfrm>
        <a:off x="2883477" y="3242165"/>
        <a:ext cx="100088" cy="100088"/>
      </dsp:txXfrm>
    </dsp:sp>
    <dsp:sp modelId="{68281220-1E15-4B68-94D3-62A5C50F3DA9}">
      <dsp:nvSpPr>
        <dsp:cNvPr id="0" name=""/>
        <dsp:cNvSpPr/>
      </dsp:nvSpPr>
      <dsp:spPr>
        <a:xfrm>
          <a:off x="2679489" y="2324100"/>
          <a:ext cx="508064" cy="968110"/>
        </a:xfrm>
        <a:custGeom>
          <a:avLst/>
          <a:gdLst/>
          <a:ahLst/>
          <a:cxnLst/>
          <a:rect l="0" t="0" r="0" b="0"/>
          <a:pathLst>
            <a:path>
              <a:moveTo>
                <a:pt x="0" y="0"/>
              </a:moveTo>
              <a:lnTo>
                <a:pt x="254032" y="0"/>
              </a:lnTo>
              <a:lnTo>
                <a:pt x="254032" y="968110"/>
              </a:lnTo>
              <a:lnTo>
                <a:pt x="508064" y="96811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a:solidFill>
              <a:schemeClr val="tx2"/>
            </a:solidFill>
            <a:latin typeface="Times New Roman" panose="02020603050405020304" pitchFamily="18" charset="0"/>
            <a:cs typeface="Times New Roman" panose="02020603050405020304" pitchFamily="18" charset="0"/>
          </a:endParaRPr>
        </a:p>
      </dsp:txBody>
      <dsp:txXfrm>
        <a:off x="2906188" y="2780821"/>
        <a:ext cx="54666" cy="54666"/>
      </dsp:txXfrm>
    </dsp:sp>
    <dsp:sp modelId="{1CB9D553-A074-4B81-B8E7-405EA6ED79D8}">
      <dsp:nvSpPr>
        <dsp:cNvPr id="0" name=""/>
        <dsp:cNvSpPr/>
      </dsp:nvSpPr>
      <dsp:spPr>
        <a:xfrm>
          <a:off x="2679489" y="2278380"/>
          <a:ext cx="508064" cy="91440"/>
        </a:xfrm>
        <a:custGeom>
          <a:avLst/>
          <a:gdLst/>
          <a:ahLst/>
          <a:cxnLst/>
          <a:rect l="0" t="0" r="0" b="0"/>
          <a:pathLst>
            <a:path>
              <a:moveTo>
                <a:pt x="0" y="45720"/>
              </a:moveTo>
              <a:lnTo>
                <a:pt x="508064"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a:solidFill>
              <a:schemeClr val="tx2"/>
            </a:solidFill>
            <a:latin typeface="Times New Roman" panose="02020603050405020304" pitchFamily="18" charset="0"/>
            <a:cs typeface="Times New Roman" panose="02020603050405020304" pitchFamily="18" charset="0"/>
          </a:endParaRPr>
        </a:p>
      </dsp:txBody>
      <dsp:txXfrm>
        <a:off x="2920819" y="2311398"/>
        <a:ext cx="25403" cy="25403"/>
      </dsp:txXfrm>
    </dsp:sp>
    <dsp:sp modelId="{6BE62DC6-6A19-4A99-9CDB-AA332CDCB96A}">
      <dsp:nvSpPr>
        <dsp:cNvPr id="0" name=""/>
        <dsp:cNvSpPr/>
      </dsp:nvSpPr>
      <dsp:spPr>
        <a:xfrm>
          <a:off x="2679489" y="1355989"/>
          <a:ext cx="508064" cy="968110"/>
        </a:xfrm>
        <a:custGeom>
          <a:avLst/>
          <a:gdLst/>
          <a:ahLst/>
          <a:cxnLst/>
          <a:rect l="0" t="0" r="0" b="0"/>
          <a:pathLst>
            <a:path>
              <a:moveTo>
                <a:pt x="0" y="968110"/>
              </a:moveTo>
              <a:lnTo>
                <a:pt x="254032" y="968110"/>
              </a:lnTo>
              <a:lnTo>
                <a:pt x="254032" y="0"/>
              </a:lnTo>
              <a:lnTo>
                <a:pt x="508064"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a:solidFill>
              <a:schemeClr val="tx2"/>
            </a:solidFill>
            <a:latin typeface="Times New Roman" panose="02020603050405020304" pitchFamily="18" charset="0"/>
            <a:cs typeface="Times New Roman" panose="02020603050405020304" pitchFamily="18" charset="0"/>
          </a:endParaRPr>
        </a:p>
      </dsp:txBody>
      <dsp:txXfrm>
        <a:off x="2906188" y="1812711"/>
        <a:ext cx="54666" cy="54666"/>
      </dsp:txXfrm>
    </dsp:sp>
    <dsp:sp modelId="{0B576567-B76B-492E-81F5-61DC5745B9FF}">
      <dsp:nvSpPr>
        <dsp:cNvPr id="0" name=""/>
        <dsp:cNvSpPr/>
      </dsp:nvSpPr>
      <dsp:spPr>
        <a:xfrm>
          <a:off x="2679489" y="387879"/>
          <a:ext cx="508064" cy="1936220"/>
        </a:xfrm>
        <a:custGeom>
          <a:avLst/>
          <a:gdLst/>
          <a:ahLst/>
          <a:cxnLst/>
          <a:rect l="0" t="0" r="0" b="0"/>
          <a:pathLst>
            <a:path>
              <a:moveTo>
                <a:pt x="0" y="1936220"/>
              </a:moveTo>
              <a:lnTo>
                <a:pt x="254032" y="1936220"/>
              </a:lnTo>
              <a:lnTo>
                <a:pt x="254032" y="0"/>
              </a:lnTo>
              <a:lnTo>
                <a:pt x="508064"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0" kern="1200">
            <a:solidFill>
              <a:schemeClr val="tx2"/>
            </a:solidFill>
            <a:latin typeface="Times New Roman" panose="02020603050405020304" pitchFamily="18" charset="0"/>
            <a:cs typeface="Times New Roman" panose="02020603050405020304" pitchFamily="18" charset="0"/>
          </a:endParaRPr>
        </a:p>
      </dsp:txBody>
      <dsp:txXfrm>
        <a:off x="2883477" y="1305945"/>
        <a:ext cx="100088" cy="100088"/>
      </dsp:txXfrm>
    </dsp:sp>
    <dsp:sp modelId="{04C00647-EC9C-4BE7-80BE-1BDA792C7A62}">
      <dsp:nvSpPr>
        <dsp:cNvPr id="0" name=""/>
        <dsp:cNvSpPr/>
      </dsp:nvSpPr>
      <dsp:spPr>
        <a:xfrm rot="16200000">
          <a:off x="254118" y="1936855"/>
          <a:ext cx="4076253" cy="774488"/>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655" tIns="33655" rIns="33655" bIns="33655" numCol="1" spcCol="1270" anchor="ctr" anchorCtr="0">
          <a:noAutofit/>
        </a:bodyPr>
        <a:lstStyle/>
        <a:p>
          <a:pPr marL="0" lvl="0" indent="0" algn="ctr" defTabSz="2355850">
            <a:lnSpc>
              <a:spcPct val="90000"/>
            </a:lnSpc>
            <a:spcBef>
              <a:spcPct val="0"/>
            </a:spcBef>
            <a:spcAft>
              <a:spcPct val="35000"/>
            </a:spcAft>
            <a:buNone/>
          </a:pPr>
          <a:r>
            <a:rPr lang="en-US" sz="5300" b="0" kern="1200" dirty="0">
              <a:solidFill>
                <a:schemeClr val="tx2"/>
              </a:solidFill>
              <a:latin typeface="Times New Roman" panose="02020603050405020304" pitchFamily="18" charset="0"/>
              <a:cs typeface="Times New Roman" panose="02020603050405020304" pitchFamily="18" charset="0"/>
            </a:rPr>
            <a:t>FACTORS</a:t>
          </a:r>
        </a:p>
      </dsp:txBody>
      <dsp:txXfrm>
        <a:off x="254118" y="1936855"/>
        <a:ext cx="4076253" cy="774488"/>
      </dsp:txXfrm>
    </dsp:sp>
    <dsp:sp modelId="{C49955D6-F3DC-4D1D-9032-C9967899D701}">
      <dsp:nvSpPr>
        <dsp:cNvPr id="0" name=""/>
        <dsp:cNvSpPr/>
      </dsp:nvSpPr>
      <dsp:spPr>
        <a:xfrm>
          <a:off x="3187553" y="635"/>
          <a:ext cx="6566044" cy="77448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b="0" kern="1200" dirty="0">
              <a:solidFill>
                <a:schemeClr val="tx2"/>
              </a:solidFill>
              <a:latin typeface="Times New Roman" panose="02020603050405020304" pitchFamily="18" charset="0"/>
              <a:cs typeface="Times New Roman" panose="02020603050405020304" pitchFamily="18" charset="0"/>
            </a:rPr>
            <a:t>Socio-Economic Issues</a:t>
          </a:r>
        </a:p>
      </dsp:txBody>
      <dsp:txXfrm>
        <a:off x="3187553" y="635"/>
        <a:ext cx="6566044" cy="774488"/>
      </dsp:txXfrm>
    </dsp:sp>
    <dsp:sp modelId="{BC2C1D6D-4CC9-41C9-8DF2-E0AE8B829346}">
      <dsp:nvSpPr>
        <dsp:cNvPr id="0" name=""/>
        <dsp:cNvSpPr/>
      </dsp:nvSpPr>
      <dsp:spPr>
        <a:xfrm>
          <a:off x="3187553" y="968745"/>
          <a:ext cx="6566044" cy="77448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0" kern="1200" dirty="0">
              <a:solidFill>
                <a:schemeClr val="tx2"/>
              </a:solidFill>
              <a:latin typeface="Times New Roman" panose="02020603050405020304" pitchFamily="18" charset="0"/>
              <a:cs typeface="Times New Roman" panose="02020603050405020304" pitchFamily="18" charset="0"/>
            </a:rPr>
            <a:t>Conflict and War</a:t>
          </a:r>
        </a:p>
      </dsp:txBody>
      <dsp:txXfrm>
        <a:off x="3187553" y="968745"/>
        <a:ext cx="6566044" cy="774488"/>
      </dsp:txXfrm>
    </dsp:sp>
    <dsp:sp modelId="{AEC06CA3-751F-41D7-A3B4-2FE82E83380C}">
      <dsp:nvSpPr>
        <dsp:cNvPr id="0" name=""/>
        <dsp:cNvSpPr/>
      </dsp:nvSpPr>
      <dsp:spPr>
        <a:xfrm>
          <a:off x="3187553" y="1936855"/>
          <a:ext cx="6566044" cy="77448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0" kern="1200" dirty="0">
              <a:solidFill>
                <a:schemeClr val="tx2"/>
              </a:solidFill>
              <a:latin typeface="Times New Roman" panose="02020603050405020304" pitchFamily="18" charset="0"/>
              <a:cs typeface="Times New Roman" panose="02020603050405020304" pitchFamily="18" charset="0"/>
            </a:rPr>
            <a:t>Terrorism and Organized Crime</a:t>
          </a:r>
        </a:p>
      </dsp:txBody>
      <dsp:txXfrm>
        <a:off x="3187553" y="1936855"/>
        <a:ext cx="6566044" cy="774488"/>
      </dsp:txXfrm>
    </dsp:sp>
    <dsp:sp modelId="{32AFE728-EB7D-4129-A0B3-9D241A3B227B}">
      <dsp:nvSpPr>
        <dsp:cNvPr id="0" name=""/>
        <dsp:cNvSpPr/>
      </dsp:nvSpPr>
      <dsp:spPr>
        <a:xfrm>
          <a:off x="3187553" y="2904966"/>
          <a:ext cx="6566044" cy="77448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b="0" kern="1200" dirty="0">
              <a:solidFill>
                <a:schemeClr val="tx2"/>
              </a:solidFill>
              <a:latin typeface="Times New Roman" panose="02020603050405020304" pitchFamily="18" charset="0"/>
              <a:cs typeface="Times New Roman" panose="02020603050405020304" pitchFamily="18" charset="0"/>
            </a:rPr>
            <a:t>International Intervention</a:t>
          </a:r>
        </a:p>
      </dsp:txBody>
      <dsp:txXfrm>
        <a:off x="3187553" y="2904966"/>
        <a:ext cx="6566044" cy="774488"/>
      </dsp:txXfrm>
    </dsp:sp>
    <dsp:sp modelId="{1BABD8FB-B309-45D5-8213-F30376BFFE34}">
      <dsp:nvSpPr>
        <dsp:cNvPr id="0" name=""/>
        <dsp:cNvSpPr/>
      </dsp:nvSpPr>
      <dsp:spPr>
        <a:xfrm>
          <a:off x="3187553" y="3873076"/>
          <a:ext cx="6566044" cy="774488"/>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b="0" kern="1200" dirty="0">
              <a:solidFill>
                <a:schemeClr val="tx2"/>
              </a:solidFill>
              <a:latin typeface="Times New Roman" panose="02020603050405020304" pitchFamily="18" charset="0"/>
              <a:cs typeface="Times New Roman" panose="02020603050405020304" pitchFamily="18" charset="0"/>
            </a:rPr>
            <a:t>Environmental Issues</a:t>
          </a:r>
        </a:p>
      </dsp:txBody>
      <dsp:txXfrm>
        <a:off x="3187553" y="3873076"/>
        <a:ext cx="6566044" cy="774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F5ACF-878E-42B3-BC4F-DB775D72AAA5}">
      <dsp:nvSpPr>
        <dsp:cNvPr id="0" name=""/>
        <dsp:cNvSpPr/>
      </dsp:nvSpPr>
      <dsp:spPr>
        <a:xfrm>
          <a:off x="1479566" y="1122283"/>
          <a:ext cx="3228974" cy="2098833"/>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rgbClr val="0070C0"/>
              </a:solidFill>
              <a:latin typeface="Times New Roman" panose="02020603050405020304" pitchFamily="18" charset="0"/>
              <a:cs typeface="Times New Roman" panose="02020603050405020304" pitchFamily="18" charset="0"/>
            </a:rPr>
            <a:t>Climate change</a:t>
          </a:r>
        </a:p>
      </dsp:txBody>
      <dsp:txXfrm>
        <a:off x="1582023" y="1224740"/>
        <a:ext cx="3024060" cy="1893919"/>
      </dsp:txXfrm>
    </dsp:sp>
    <dsp:sp modelId="{D8F104E2-5AD9-4468-842D-8F86989F6A84}">
      <dsp:nvSpPr>
        <dsp:cNvPr id="0" name=""/>
        <dsp:cNvSpPr/>
      </dsp:nvSpPr>
      <dsp:spPr>
        <a:xfrm>
          <a:off x="3094053" y="388953"/>
          <a:ext cx="3565492" cy="3565492"/>
        </a:xfrm>
        <a:custGeom>
          <a:avLst/>
          <a:gdLst/>
          <a:ahLst/>
          <a:cxnLst/>
          <a:rect l="0" t="0" r="0" b="0"/>
          <a:pathLst>
            <a:path>
              <a:moveTo>
                <a:pt x="749737" y="329792"/>
              </a:moveTo>
              <a:arcTo wR="1782746" hR="1782746" stAng="14075295" swAng="4249410"/>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F2CE6E5-756B-44D5-9D40-30D6A5E21B30}">
      <dsp:nvSpPr>
        <dsp:cNvPr id="0" name=""/>
        <dsp:cNvSpPr/>
      </dsp:nvSpPr>
      <dsp:spPr>
        <a:xfrm>
          <a:off x="5045058" y="1122283"/>
          <a:ext cx="3228974" cy="2098833"/>
        </a:xfrm>
        <a:prstGeom prst="roundRect">
          <a:avLst/>
        </a:prstGeom>
        <a:gradFill rotWithShape="0">
          <a:gsLst>
            <a:gs pos="0">
              <a:schemeClr val="accent3">
                <a:hueOff val="-2990677"/>
                <a:satOff val="25025"/>
                <a:lumOff val="4706"/>
                <a:alphaOff val="0"/>
                <a:lumMod val="110000"/>
                <a:satMod val="105000"/>
                <a:tint val="67000"/>
              </a:schemeClr>
            </a:gs>
            <a:gs pos="50000">
              <a:schemeClr val="accent3">
                <a:hueOff val="-2990677"/>
                <a:satOff val="25025"/>
                <a:lumOff val="4706"/>
                <a:alphaOff val="0"/>
                <a:lumMod val="105000"/>
                <a:satMod val="103000"/>
                <a:tint val="73000"/>
              </a:schemeClr>
            </a:gs>
            <a:gs pos="100000">
              <a:schemeClr val="accent3">
                <a:hueOff val="-2990677"/>
                <a:satOff val="25025"/>
                <a:lumOff val="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rgbClr val="0070C0"/>
              </a:solidFill>
              <a:latin typeface="Times New Roman" panose="02020603050405020304" pitchFamily="18" charset="0"/>
              <a:cs typeface="Times New Roman" panose="02020603050405020304" pitchFamily="18" charset="0"/>
            </a:rPr>
            <a:t>Desertification </a:t>
          </a:r>
        </a:p>
      </dsp:txBody>
      <dsp:txXfrm>
        <a:off x="5147515" y="1224740"/>
        <a:ext cx="3024060" cy="1893919"/>
      </dsp:txXfrm>
    </dsp:sp>
    <dsp:sp modelId="{66022FFE-E3E7-4E2E-9E8F-149235317261}">
      <dsp:nvSpPr>
        <dsp:cNvPr id="0" name=""/>
        <dsp:cNvSpPr/>
      </dsp:nvSpPr>
      <dsp:spPr>
        <a:xfrm>
          <a:off x="3094053" y="388953"/>
          <a:ext cx="3565492" cy="3565492"/>
        </a:xfrm>
        <a:custGeom>
          <a:avLst/>
          <a:gdLst/>
          <a:ahLst/>
          <a:cxnLst/>
          <a:rect l="0" t="0" r="0" b="0"/>
          <a:pathLst>
            <a:path>
              <a:moveTo>
                <a:pt x="2815755" y="3235700"/>
              </a:moveTo>
              <a:arcTo wR="1782746" hR="1782746" stAng="3275295" swAng="4249410"/>
            </a:path>
          </a:pathLst>
        </a:custGeom>
        <a:noFill/>
        <a:ln w="6350" cap="flat" cmpd="sng" algn="ctr">
          <a:solidFill>
            <a:schemeClr val="accent3">
              <a:hueOff val="-2990677"/>
              <a:satOff val="25025"/>
              <a:lumOff val="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6F578-1BC9-4310-AB7C-8EACDBC94E58}">
      <dsp:nvSpPr>
        <dsp:cNvPr id="0" name=""/>
        <dsp:cNvSpPr/>
      </dsp:nvSpPr>
      <dsp:spPr>
        <a:xfrm>
          <a:off x="1756618" y="271776"/>
          <a:ext cx="2125563" cy="1062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2"/>
              </a:solidFill>
              <a:latin typeface="Times New Roman" panose="02020603050405020304" pitchFamily="18" charset="0"/>
              <a:cs typeface="Times New Roman" panose="02020603050405020304" pitchFamily="18" charset="0"/>
            </a:rPr>
            <a:t>illegal immigration </a:t>
          </a:r>
          <a:endParaRPr lang="en-US" sz="2100" kern="1200" dirty="0"/>
        </a:p>
      </dsp:txBody>
      <dsp:txXfrm>
        <a:off x="1787746" y="302904"/>
        <a:ext cx="2063307" cy="1000525"/>
      </dsp:txXfrm>
    </dsp:sp>
    <dsp:sp modelId="{B4CB504C-CB09-4597-9FD5-13CE3AFD2CA4}">
      <dsp:nvSpPr>
        <dsp:cNvPr id="0" name=""/>
        <dsp:cNvSpPr/>
      </dsp:nvSpPr>
      <dsp:spPr>
        <a:xfrm rot="3600000">
          <a:off x="3142758" y="2138113"/>
          <a:ext cx="1109504" cy="371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254350" y="2212508"/>
        <a:ext cx="886320" cy="223183"/>
      </dsp:txXfrm>
    </dsp:sp>
    <dsp:sp modelId="{A6BE4B85-6FDB-4BF2-B34A-C1452BE80FB1}">
      <dsp:nvSpPr>
        <dsp:cNvPr id="0" name=""/>
        <dsp:cNvSpPr/>
      </dsp:nvSpPr>
      <dsp:spPr>
        <a:xfrm>
          <a:off x="3512840" y="3313641"/>
          <a:ext cx="2125563" cy="1062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2"/>
              </a:solidFill>
              <a:latin typeface="Times New Roman" panose="02020603050405020304" pitchFamily="18" charset="0"/>
              <a:cs typeface="Times New Roman" panose="02020603050405020304" pitchFamily="18" charset="0"/>
            </a:rPr>
            <a:t>drug trafficking and smuggling</a:t>
          </a:r>
          <a:endParaRPr lang="en-US" sz="2100" kern="1200" dirty="0"/>
        </a:p>
      </dsp:txBody>
      <dsp:txXfrm>
        <a:off x="3543968" y="3344769"/>
        <a:ext cx="2063307" cy="1000525"/>
      </dsp:txXfrm>
    </dsp:sp>
    <dsp:sp modelId="{2BE5D72C-29E5-4D42-95AB-7BEB84A75B02}">
      <dsp:nvSpPr>
        <dsp:cNvPr id="0" name=""/>
        <dsp:cNvSpPr/>
      </dsp:nvSpPr>
      <dsp:spPr>
        <a:xfrm rot="10800000">
          <a:off x="2264647" y="3659046"/>
          <a:ext cx="1109504" cy="371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376239" y="3733441"/>
        <a:ext cx="886320" cy="223183"/>
      </dsp:txXfrm>
    </dsp:sp>
    <dsp:sp modelId="{E0B63D7D-AF49-4844-8CA9-A19DA19332BC}">
      <dsp:nvSpPr>
        <dsp:cNvPr id="0" name=""/>
        <dsp:cNvSpPr/>
      </dsp:nvSpPr>
      <dsp:spPr>
        <a:xfrm>
          <a:off x="396" y="3313641"/>
          <a:ext cx="2125563" cy="1062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2"/>
              </a:solidFill>
              <a:latin typeface="Times New Roman" panose="02020603050405020304" pitchFamily="18" charset="0"/>
              <a:cs typeface="Times New Roman" panose="02020603050405020304" pitchFamily="18" charset="0"/>
            </a:rPr>
            <a:t>water scarcity</a:t>
          </a:r>
          <a:endParaRPr lang="en-US" sz="2100" kern="1200" dirty="0"/>
        </a:p>
      </dsp:txBody>
      <dsp:txXfrm>
        <a:off x="31524" y="3344769"/>
        <a:ext cx="2063307" cy="1000525"/>
      </dsp:txXfrm>
    </dsp:sp>
    <dsp:sp modelId="{09321A32-C579-45D2-AF42-417A606AC5CB}">
      <dsp:nvSpPr>
        <dsp:cNvPr id="0" name=""/>
        <dsp:cNvSpPr/>
      </dsp:nvSpPr>
      <dsp:spPr>
        <a:xfrm rot="18000000">
          <a:off x="1386536" y="2138113"/>
          <a:ext cx="1109504" cy="371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498128" y="2212508"/>
        <a:ext cx="886320" cy="22318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8/27/2024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8/27/2024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1813586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Unemployment and Poverty</a:t>
            </a:r>
          </a:p>
          <a:p>
            <a:r>
              <a:rPr lang="en-US" dirty="0"/>
              <a:t>High unemployment rates, especially among the youth, continue to plague North African countries. The International </a:t>
            </a:r>
            <a:r>
              <a:rPr lang="en-US" dirty="0" err="1"/>
              <a:t>Labour</a:t>
            </a:r>
            <a:r>
              <a:rPr lang="en-US" dirty="0"/>
              <a:t> Organization (ILO) reported that youth unemployment in the region was around 29.3% in 2020, one of the highest in the world.</a:t>
            </a:r>
          </a:p>
          <a:p>
            <a:r>
              <a:rPr lang="en-US" b="1" dirty="0"/>
              <a:t>Economic Impact</a:t>
            </a:r>
            <a:r>
              <a:rPr lang="en-US" dirty="0"/>
              <a:t>: The economic slowdown due to political instability and the COVID-19 pandemic has further exacerbated poverty levels. For instance, in Tunisia, the poverty rate increased from 15.2% in 2019 to 21.5% in 2021, according to the Tunisian National Institute of Statistics.</a:t>
            </a:r>
          </a:p>
          <a:p>
            <a:r>
              <a:rPr lang="en-US" b="1" dirty="0"/>
              <a:t>Displacement</a:t>
            </a:r>
            <a:r>
              <a:rPr lang="en-US" dirty="0"/>
              <a:t>: The International Organization for Migration (IOM) estimated that around 1.4 million North Africans were living abroad in 2020, with significant populations in France, Italy, and Spain.</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758438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Climate Change</a:t>
            </a:r>
            <a:r>
              <a:rPr lang="en-US" dirty="0"/>
              <a:t>: According to the World Bank, the average annual temperature in the region has increased by 1.5°C since the early 20th century.</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Desertification Data</a:t>
            </a:r>
            <a:r>
              <a:rPr lang="en-US" dirty="0"/>
              <a:t>: According to the United Nations Convention to Combat Desertification (UNCCD), 65% of North Africa's agricultural land is degraded.</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2228956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2"/>
                </a:solidFill>
                <a:latin typeface="Times New Roman" panose="02020603050405020304" pitchFamily="18" charset="0"/>
                <a:cs typeface="Times New Roman" panose="02020603050405020304" pitchFamily="18" charset="0"/>
              </a:rPr>
              <a:t>Illegal immigrants often come from diverse cultural and ethnic backgrounds, leading to challenges in integration. Host communities may experience cultural clashes, which can strain social cohesion. </a:t>
            </a:r>
          </a:p>
          <a:p>
            <a:r>
              <a:rPr lang="en-US" dirty="0">
                <a:solidFill>
                  <a:schemeClr val="tx2"/>
                </a:solidFill>
                <a:latin typeface="Times New Roman" panose="02020603050405020304" pitchFamily="18" charset="0"/>
                <a:cs typeface="Times New Roman" panose="02020603050405020304" pitchFamily="18" charset="0"/>
              </a:rPr>
              <a:t>Many illegal immigrants work in the informal economy, where labor rights are often ignored, and working conditions can be poor. This situation not only exploits immigrants but also undermines the formal labor market and reduces tax revenues for the state.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2184580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74413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descr="Map of World"/>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8/27/2024</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8/27/2024</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8/27/2024</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8/27/2024</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8/27/2024</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EDF33987-6305-4E2A-BF18-EF013ECE927B}" type="datetimeFigureOut">
              <a:rPr lang="en-US"/>
              <a:t>8/27/2024</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EDF33987-6305-4E2A-BF18-EF013ECE927B}" type="datetimeFigureOut">
              <a:rPr lang="en-US"/>
              <a:t>8/27/2024</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EDF33987-6305-4E2A-BF18-EF013ECE927B}" type="datetimeFigureOut">
              <a:rPr lang="en-US"/>
              <a:t>8/27/2024</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8/27/2024</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8/27/2024</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8/27/2024</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om.int/" TargetMode="External"/><Relationship Id="rId7" Type="http://schemas.openxmlformats.org/officeDocument/2006/relationships/hyperlink" Target="https://www.africanriskcapacity.org/" TargetMode="External"/><Relationship Id="rId2" Type="http://schemas.openxmlformats.org/officeDocument/2006/relationships/hyperlink" Target="https://climateknowledgeportal.worldbank.org/" TargetMode="External"/><Relationship Id="rId1" Type="http://schemas.openxmlformats.org/officeDocument/2006/relationships/slideLayout" Target="../slideLayouts/slideLayout2.xml"/><Relationship Id="rId6" Type="http://schemas.openxmlformats.org/officeDocument/2006/relationships/hyperlink" Target="https://www.unodc.org/" TargetMode="External"/><Relationship Id="rId5" Type="http://schemas.openxmlformats.org/officeDocument/2006/relationships/hyperlink" Target="https://www.visionofhumanity.org/" TargetMode="External"/><Relationship Id="rId4" Type="http://schemas.openxmlformats.org/officeDocument/2006/relationships/hyperlink" Target="https://covid19.who.in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2209800"/>
            <a:ext cx="9753600" cy="2667000"/>
          </a:xfrm>
        </p:spPr>
        <p:txBody>
          <a:bodyPr/>
          <a:lstStyle/>
          <a:p>
            <a:pPr algn="ctr"/>
            <a:r>
              <a:rPr lang="tr-TR" sz="2800" b="1" dirty="0">
                <a:solidFill>
                  <a:schemeClr val="tx2"/>
                </a:solidFill>
                <a:effectLst/>
                <a:latin typeface="Times New Roman" panose="02020603050405020304" pitchFamily="18" charset="0"/>
                <a:ea typeface="Times New Roman" panose="02020603050405020304" pitchFamily="18" charset="0"/>
              </a:rPr>
              <a:t>Beyond the M</a:t>
            </a:r>
            <a:r>
              <a:rPr lang="en-US" sz="2800" b="1" dirty="0">
                <a:solidFill>
                  <a:schemeClr val="tx2"/>
                </a:solidFill>
                <a:effectLst/>
                <a:latin typeface="Times New Roman" panose="02020603050405020304" pitchFamily="18" charset="0"/>
                <a:ea typeface="Times New Roman" panose="02020603050405020304" pitchFamily="18" charset="0"/>
              </a:rPr>
              <a:t>I</a:t>
            </a:r>
            <a:r>
              <a:rPr lang="tr-TR" sz="2800" b="1" dirty="0">
                <a:solidFill>
                  <a:schemeClr val="tx2"/>
                </a:solidFill>
                <a:effectLst/>
                <a:latin typeface="Times New Roman" panose="02020603050405020304" pitchFamily="18" charset="0"/>
                <a:ea typeface="Times New Roman" panose="02020603050405020304" pitchFamily="18" charset="0"/>
              </a:rPr>
              <a:t>l</a:t>
            </a:r>
            <a:r>
              <a:rPr lang="en-US" sz="2800" b="1" dirty="0">
                <a:solidFill>
                  <a:schemeClr val="tx2"/>
                </a:solidFill>
                <a:effectLst/>
                <a:latin typeface="Times New Roman" panose="02020603050405020304" pitchFamily="18" charset="0"/>
                <a:ea typeface="Times New Roman" panose="02020603050405020304" pitchFamily="18" charset="0"/>
              </a:rPr>
              <a:t>I</a:t>
            </a:r>
            <a:r>
              <a:rPr lang="tr-TR" sz="2800" b="1" dirty="0">
                <a:solidFill>
                  <a:schemeClr val="tx2"/>
                </a:solidFill>
                <a:effectLst/>
                <a:latin typeface="Times New Roman" panose="02020603050405020304" pitchFamily="18" charset="0"/>
                <a:ea typeface="Times New Roman" panose="02020603050405020304" pitchFamily="18" charset="0"/>
              </a:rPr>
              <a:t>tary M</a:t>
            </a:r>
            <a:r>
              <a:rPr lang="en-US" sz="2800" b="1" dirty="0">
                <a:solidFill>
                  <a:schemeClr val="tx2"/>
                </a:solidFill>
                <a:effectLst/>
                <a:latin typeface="Times New Roman" panose="02020603050405020304" pitchFamily="18" charset="0"/>
                <a:ea typeface="Times New Roman" panose="02020603050405020304" pitchFamily="18" charset="0"/>
              </a:rPr>
              <a:t>I</a:t>
            </a:r>
            <a:r>
              <a:rPr lang="tr-TR" sz="2800" b="1" dirty="0">
                <a:solidFill>
                  <a:schemeClr val="tx2"/>
                </a:solidFill>
                <a:effectLst/>
                <a:latin typeface="Times New Roman" panose="02020603050405020304" pitchFamily="18" charset="0"/>
                <a:ea typeface="Times New Roman" panose="02020603050405020304" pitchFamily="18" charset="0"/>
              </a:rPr>
              <a:t>ght: Evolv</a:t>
            </a:r>
            <a:r>
              <a:rPr lang="en-US" sz="2800" b="1" dirty="0">
                <a:solidFill>
                  <a:schemeClr val="tx2"/>
                </a:solidFill>
                <a:effectLst/>
                <a:latin typeface="Times New Roman" panose="02020603050405020304" pitchFamily="18" charset="0"/>
                <a:ea typeface="Times New Roman" panose="02020603050405020304" pitchFamily="18" charset="0"/>
              </a:rPr>
              <a:t>I</a:t>
            </a:r>
            <a:r>
              <a:rPr lang="tr-TR" sz="2800" b="1" dirty="0">
                <a:solidFill>
                  <a:schemeClr val="tx2"/>
                </a:solidFill>
                <a:effectLst/>
                <a:latin typeface="Times New Roman" panose="02020603050405020304" pitchFamily="18" charset="0"/>
                <a:ea typeface="Times New Roman" panose="02020603050405020304" pitchFamily="18" charset="0"/>
              </a:rPr>
              <a:t>ng </a:t>
            </a:r>
            <a:r>
              <a:rPr lang="tr-TR" sz="2800" b="1" dirty="0">
                <a:solidFill>
                  <a:schemeClr val="tx2"/>
                </a:solidFill>
                <a:latin typeface="Times New Roman" panose="02020603050405020304" pitchFamily="18" charset="0"/>
                <a:ea typeface="Times New Roman" panose="02020603050405020304" pitchFamily="18" charset="0"/>
              </a:rPr>
              <a:t>Non-Trad</a:t>
            </a:r>
            <a:r>
              <a:rPr lang="en-US" sz="2800" b="1" dirty="0">
                <a:solidFill>
                  <a:schemeClr val="tx2"/>
                </a:solidFill>
                <a:latin typeface="Times New Roman" panose="02020603050405020304" pitchFamily="18" charset="0"/>
                <a:ea typeface="Times New Roman" panose="02020603050405020304" pitchFamily="18" charset="0"/>
              </a:rPr>
              <a:t>I</a:t>
            </a:r>
            <a:r>
              <a:rPr lang="tr-TR" sz="2800" b="1" dirty="0">
                <a:solidFill>
                  <a:schemeClr val="tx2"/>
                </a:solidFill>
                <a:latin typeface="Times New Roman" panose="02020603050405020304" pitchFamily="18" charset="0"/>
                <a:ea typeface="Times New Roman" panose="02020603050405020304" pitchFamily="18" charset="0"/>
              </a:rPr>
              <a:t>t</a:t>
            </a:r>
            <a:r>
              <a:rPr lang="en-US" sz="2800" b="1" dirty="0">
                <a:solidFill>
                  <a:schemeClr val="tx2"/>
                </a:solidFill>
                <a:latin typeface="Times New Roman" panose="02020603050405020304" pitchFamily="18" charset="0"/>
                <a:ea typeface="Times New Roman" panose="02020603050405020304" pitchFamily="18" charset="0"/>
              </a:rPr>
              <a:t>I</a:t>
            </a:r>
            <a:r>
              <a:rPr lang="tr-TR" sz="2800" b="1" dirty="0">
                <a:solidFill>
                  <a:schemeClr val="tx2"/>
                </a:solidFill>
                <a:latin typeface="Times New Roman" panose="02020603050405020304" pitchFamily="18" charset="0"/>
                <a:ea typeface="Times New Roman" panose="02020603050405020304" pitchFamily="18" charset="0"/>
              </a:rPr>
              <a:t>onal</a:t>
            </a:r>
            <a:r>
              <a:rPr lang="tr-TR" sz="2800" b="1" spc="-35" dirty="0">
                <a:solidFill>
                  <a:schemeClr val="tx2"/>
                </a:solidFill>
                <a:latin typeface="Times New Roman" panose="02020603050405020304" pitchFamily="18" charset="0"/>
                <a:ea typeface="Times New Roman" panose="02020603050405020304" pitchFamily="18" charset="0"/>
              </a:rPr>
              <a:t> </a:t>
            </a:r>
            <a:r>
              <a:rPr lang="tr-TR" sz="2800" b="1" dirty="0">
                <a:solidFill>
                  <a:schemeClr val="tx2"/>
                </a:solidFill>
                <a:latin typeface="Times New Roman" panose="02020603050405020304" pitchFamily="18" charset="0"/>
                <a:ea typeface="Times New Roman" panose="02020603050405020304" pitchFamily="18" charset="0"/>
              </a:rPr>
              <a:t>Secur</a:t>
            </a:r>
            <a:r>
              <a:rPr lang="en-US" sz="2800" b="1" dirty="0">
                <a:solidFill>
                  <a:schemeClr val="tx2"/>
                </a:solidFill>
                <a:latin typeface="Times New Roman" panose="02020603050405020304" pitchFamily="18" charset="0"/>
                <a:ea typeface="Times New Roman" panose="02020603050405020304" pitchFamily="18" charset="0"/>
              </a:rPr>
              <a:t>I</a:t>
            </a:r>
            <a:r>
              <a:rPr lang="tr-TR" sz="2800" b="1" dirty="0">
                <a:solidFill>
                  <a:schemeClr val="tx2"/>
                </a:solidFill>
                <a:latin typeface="Times New Roman" panose="02020603050405020304" pitchFamily="18" charset="0"/>
                <a:ea typeface="Times New Roman" panose="02020603050405020304" pitchFamily="18" charset="0"/>
              </a:rPr>
              <a:t>ty</a:t>
            </a:r>
            <a:r>
              <a:rPr lang="tr-TR" sz="2800" b="1" spc="-35" dirty="0">
                <a:solidFill>
                  <a:schemeClr val="tx2"/>
                </a:solidFill>
                <a:latin typeface="Times New Roman" panose="02020603050405020304" pitchFamily="18" charset="0"/>
                <a:ea typeface="Times New Roman" panose="02020603050405020304" pitchFamily="18" charset="0"/>
              </a:rPr>
              <a:t> </a:t>
            </a:r>
            <a:r>
              <a:rPr lang="tr-TR" sz="2800" b="1" dirty="0">
                <a:solidFill>
                  <a:schemeClr val="tx2"/>
                </a:solidFill>
                <a:latin typeface="Times New Roman" panose="02020603050405020304" pitchFamily="18" charset="0"/>
                <a:ea typeface="Times New Roman" panose="02020603050405020304" pitchFamily="18" charset="0"/>
              </a:rPr>
              <a:t>Threat</a:t>
            </a:r>
            <a:r>
              <a:rPr lang="tr-TR" sz="2800" b="1" spc="-35" dirty="0">
                <a:solidFill>
                  <a:schemeClr val="tx2"/>
                </a:solidFill>
                <a:latin typeface="Times New Roman" panose="02020603050405020304" pitchFamily="18" charset="0"/>
                <a:ea typeface="Times New Roman" panose="02020603050405020304" pitchFamily="18" charset="0"/>
              </a:rPr>
              <a:t> </a:t>
            </a:r>
            <a:r>
              <a:rPr lang="en-US" sz="2800" b="1" spc="-35" dirty="0">
                <a:solidFill>
                  <a:schemeClr val="tx2"/>
                </a:solidFill>
                <a:latin typeface="Times New Roman" panose="02020603050405020304" pitchFamily="18" charset="0"/>
                <a:ea typeface="Times New Roman" panose="02020603050405020304" pitchFamily="18" charset="0"/>
              </a:rPr>
              <a:t>I</a:t>
            </a:r>
            <a:r>
              <a:rPr lang="tr-TR" sz="2800" b="1" dirty="0">
                <a:solidFill>
                  <a:schemeClr val="tx2"/>
                </a:solidFill>
                <a:latin typeface="Times New Roman" panose="02020603050405020304" pitchFamily="18" charset="0"/>
                <a:ea typeface="Times New Roman" panose="02020603050405020304" pitchFamily="18" charset="0"/>
              </a:rPr>
              <a:t>n</a:t>
            </a:r>
            <a:r>
              <a:rPr lang="tr-TR" sz="2800" b="1" spc="-35" dirty="0">
                <a:solidFill>
                  <a:schemeClr val="tx2"/>
                </a:solidFill>
                <a:latin typeface="Times New Roman" panose="02020603050405020304" pitchFamily="18" charset="0"/>
                <a:ea typeface="Times New Roman" panose="02020603050405020304" pitchFamily="18" charset="0"/>
              </a:rPr>
              <a:t> </a:t>
            </a:r>
            <a:r>
              <a:rPr lang="tr-TR" sz="2800" b="1" dirty="0">
                <a:solidFill>
                  <a:schemeClr val="tx2"/>
                </a:solidFill>
                <a:latin typeface="Times New Roman" panose="02020603050405020304" pitchFamily="18" charset="0"/>
                <a:ea typeface="Times New Roman" panose="02020603050405020304" pitchFamily="18" charset="0"/>
              </a:rPr>
              <a:t>the</a:t>
            </a:r>
            <a:r>
              <a:rPr lang="tr-TR" sz="2800" b="1" spc="-35" dirty="0">
                <a:solidFill>
                  <a:schemeClr val="tx2"/>
                </a:solidFill>
                <a:latin typeface="Times New Roman" panose="02020603050405020304" pitchFamily="18" charset="0"/>
                <a:ea typeface="Times New Roman" panose="02020603050405020304" pitchFamily="18" charset="0"/>
              </a:rPr>
              <a:t> </a:t>
            </a:r>
            <a:r>
              <a:rPr lang="tr-TR" sz="2800" b="1" dirty="0">
                <a:solidFill>
                  <a:schemeClr val="tx2"/>
                </a:solidFill>
                <a:latin typeface="Times New Roman" panose="02020603050405020304" pitchFamily="18" charset="0"/>
                <a:ea typeface="Times New Roman" panose="02020603050405020304" pitchFamily="18" charset="0"/>
              </a:rPr>
              <a:t>North</a:t>
            </a:r>
            <a:r>
              <a:rPr lang="tr-TR" sz="2800" b="1" spc="-25" dirty="0">
                <a:solidFill>
                  <a:schemeClr val="tx2"/>
                </a:solidFill>
                <a:latin typeface="Times New Roman" panose="02020603050405020304" pitchFamily="18" charset="0"/>
                <a:ea typeface="Times New Roman" panose="02020603050405020304" pitchFamily="18" charset="0"/>
              </a:rPr>
              <a:t> </a:t>
            </a:r>
            <a:r>
              <a:rPr lang="tr-TR" sz="2800" b="1" dirty="0">
                <a:solidFill>
                  <a:schemeClr val="tx2"/>
                </a:solidFill>
                <a:latin typeface="Times New Roman" panose="02020603050405020304" pitchFamily="18" charset="0"/>
                <a:ea typeface="Times New Roman" panose="02020603050405020304" pitchFamily="18" charset="0"/>
              </a:rPr>
              <a:t>Afr</a:t>
            </a:r>
            <a:r>
              <a:rPr lang="en-US" sz="2800" b="1" dirty="0">
                <a:solidFill>
                  <a:schemeClr val="tx2"/>
                </a:solidFill>
                <a:latin typeface="Times New Roman" panose="02020603050405020304" pitchFamily="18" charset="0"/>
                <a:ea typeface="Times New Roman" panose="02020603050405020304" pitchFamily="18" charset="0"/>
              </a:rPr>
              <a:t>I</a:t>
            </a:r>
            <a:r>
              <a:rPr lang="tr-TR" sz="2800" b="1" dirty="0">
                <a:solidFill>
                  <a:schemeClr val="tx2"/>
                </a:solidFill>
                <a:latin typeface="Times New Roman" panose="02020603050405020304" pitchFamily="18" charset="0"/>
                <a:ea typeface="Times New Roman" panose="02020603050405020304" pitchFamily="18" charset="0"/>
              </a:rPr>
              <a:t>can</a:t>
            </a:r>
            <a:r>
              <a:rPr lang="tr-TR" sz="2800" b="1" spc="-35" dirty="0">
                <a:solidFill>
                  <a:schemeClr val="tx2"/>
                </a:solidFill>
                <a:latin typeface="Times New Roman" panose="02020603050405020304" pitchFamily="18" charset="0"/>
                <a:ea typeface="Times New Roman" panose="02020603050405020304" pitchFamily="18" charset="0"/>
              </a:rPr>
              <a:t> </a:t>
            </a:r>
            <a:r>
              <a:rPr lang="tr-TR" sz="2800" b="1" spc="-10" dirty="0">
                <a:solidFill>
                  <a:schemeClr val="tx2"/>
                </a:solidFill>
                <a:latin typeface="Times New Roman" panose="02020603050405020304" pitchFamily="18" charset="0"/>
                <a:ea typeface="Times New Roman" panose="02020603050405020304" pitchFamily="18" charset="0"/>
              </a:rPr>
              <a:t>Reg</a:t>
            </a:r>
            <a:r>
              <a:rPr lang="en-US" sz="2800" b="1" spc="-10" dirty="0">
                <a:solidFill>
                  <a:schemeClr val="tx2"/>
                </a:solidFill>
                <a:latin typeface="Times New Roman" panose="02020603050405020304" pitchFamily="18" charset="0"/>
                <a:ea typeface="Times New Roman" panose="02020603050405020304" pitchFamily="18" charset="0"/>
              </a:rPr>
              <a:t>I</a:t>
            </a:r>
            <a:r>
              <a:rPr lang="tr-TR" sz="2800" b="1" spc="-10" dirty="0">
                <a:solidFill>
                  <a:schemeClr val="tx2"/>
                </a:solidFill>
                <a:latin typeface="Times New Roman" panose="02020603050405020304" pitchFamily="18" charset="0"/>
                <a:ea typeface="Times New Roman" panose="02020603050405020304" pitchFamily="18" charset="0"/>
              </a:rPr>
              <a:t>on</a:t>
            </a:r>
            <a:r>
              <a:rPr lang="tr-TR" sz="1800" dirty="0">
                <a:solidFill>
                  <a:schemeClr val="tx2"/>
                </a:solidFill>
                <a:latin typeface="Times New Roman" panose="02020603050405020304" pitchFamily="18"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br>
              <a:rPr lang="en-US" dirty="0"/>
            </a:br>
            <a:endParaRPr lang="en-US" dirty="0"/>
          </a:p>
        </p:txBody>
      </p:sp>
      <p:sp>
        <p:nvSpPr>
          <p:cNvPr id="3" name="Subtitle 2"/>
          <p:cNvSpPr>
            <a:spLocks noGrp="1"/>
          </p:cNvSpPr>
          <p:nvPr>
            <p:ph type="subTitle" idx="1"/>
          </p:nvPr>
        </p:nvSpPr>
        <p:spPr/>
        <p:txBody>
          <a:bodyPr/>
          <a:lstStyle/>
          <a:p>
            <a:r>
              <a:rPr lang="en-US" b="1" dirty="0">
                <a:solidFill>
                  <a:schemeClr val="tx2"/>
                </a:solidFill>
                <a:latin typeface="Times New Roman" panose="02020603050405020304" pitchFamily="18" charset="0"/>
                <a:cs typeface="Times New Roman" panose="02020603050405020304" pitchFamily="18" charset="0"/>
              </a:rPr>
              <a:t>Dr. Ramzi Bendebka</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737487675"/>
              </p:ext>
            </p:extLst>
          </p:nvPr>
        </p:nvGraphicFramePr>
        <p:xfrm>
          <a:off x="379412" y="1828800"/>
          <a:ext cx="5638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6323012" y="3619500"/>
            <a:ext cx="1828800"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chemeClr val="tx2"/>
                </a:solidFill>
                <a:latin typeface="Times New Roman" panose="02020603050405020304" pitchFamily="18" charset="0"/>
                <a:cs typeface="Times New Roman" panose="02020603050405020304" pitchFamily="18" charset="0"/>
              </a:rPr>
              <a:t>Core Issues</a:t>
            </a:r>
          </a:p>
        </p:txBody>
      </p:sp>
      <p:sp>
        <p:nvSpPr>
          <p:cNvPr id="8" name="Rectangle 7"/>
          <p:cNvSpPr/>
          <p:nvPr/>
        </p:nvSpPr>
        <p:spPr>
          <a:xfrm>
            <a:off x="8990012" y="1981200"/>
            <a:ext cx="25908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solidFill>
                  <a:schemeClr val="tx2"/>
                </a:solidFill>
                <a:latin typeface="Times New Roman" panose="02020603050405020304" pitchFamily="18" charset="0"/>
                <a:cs typeface="Times New Roman" panose="02020603050405020304" pitchFamily="18" charset="0"/>
              </a:rPr>
              <a:t>Domestic Stability</a:t>
            </a:r>
            <a:endParaRPr lang="en-US" sz="2400" dirty="0"/>
          </a:p>
        </p:txBody>
      </p:sp>
      <p:sp>
        <p:nvSpPr>
          <p:cNvPr id="9" name="Rectangle 8"/>
          <p:cNvSpPr/>
          <p:nvPr/>
        </p:nvSpPr>
        <p:spPr>
          <a:xfrm>
            <a:off x="8990012" y="3619500"/>
            <a:ext cx="25908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solidFill>
                  <a:schemeClr val="tx2"/>
                </a:solidFill>
                <a:latin typeface="Times New Roman" panose="02020603050405020304" pitchFamily="18" charset="0"/>
                <a:cs typeface="Times New Roman" panose="02020603050405020304" pitchFamily="18" charset="0"/>
              </a:rPr>
              <a:t>State Institutions And Trade</a:t>
            </a:r>
            <a:endParaRPr lang="en-US" sz="2400" dirty="0"/>
          </a:p>
        </p:txBody>
      </p:sp>
      <p:sp>
        <p:nvSpPr>
          <p:cNvPr id="10" name="Rectangle 9"/>
          <p:cNvSpPr/>
          <p:nvPr/>
        </p:nvSpPr>
        <p:spPr>
          <a:xfrm>
            <a:off x="8990012" y="5257800"/>
            <a:ext cx="25908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solidFill>
                  <a:schemeClr val="tx2"/>
                </a:solidFill>
                <a:latin typeface="Times New Roman" panose="02020603050405020304" pitchFamily="18" charset="0"/>
                <a:cs typeface="Times New Roman" panose="02020603050405020304" pitchFamily="18" charset="0"/>
              </a:rPr>
              <a:t>Regional Instability</a:t>
            </a:r>
            <a:endParaRPr lang="en-US" sz="2400" dirty="0"/>
          </a:p>
        </p:txBody>
      </p:sp>
      <p:cxnSp>
        <p:nvCxnSpPr>
          <p:cNvPr id="12" name="Straight Arrow Connector 11"/>
          <p:cNvCxnSpPr>
            <a:stCxn id="7" idx="3"/>
            <a:endCxn id="8" idx="1"/>
          </p:cNvCxnSpPr>
          <p:nvPr/>
        </p:nvCxnSpPr>
        <p:spPr>
          <a:xfrm flipV="1">
            <a:off x="8151812" y="2438400"/>
            <a:ext cx="838200" cy="16383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a:stCxn id="7" idx="3"/>
            <a:endCxn id="9" idx="1"/>
          </p:cNvCxnSpPr>
          <p:nvPr/>
        </p:nvCxnSpPr>
        <p:spPr>
          <a:xfrm>
            <a:off x="8151812" y="4076700"/>
            <a:ext cx="8382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7" idx="3"/>
            <a:endCxn id="10" idx="1"/>
          </p:cNvCxnSpPr>
          <p:nvPr/>
        </p:nvCxnSpPr>
        <p:spPr>
          <a:xfrm>
            <a:off x="8151812" y="4076700"/>
            <a:ext cx="838200" cy="16383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3791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5612" y="238991"/>
            <a:ext cx="11277600" cy="6466609"/>
          </a:xfrm>
        </p:spPr>
      </p:pic>
    </p:spTree>
    <p:extLst>
      <p:ext uri="{BB962C8B-B14F-4D97-AF65-F5344CB8AC3E}">
        <p14:creationId xmlns:p14="http://schemas.microsoft.com/office/powerpoint/2010/main" val="427306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412" y="274638"/>
            <a:ext cx="11201400" cy="6202362"/>
          </a:xfrm>
        </p:spPr>
      </p:pic>
    </p:spTree>
    <p:extLst>
      <p:ext uri="{BB962C8B-B14F-4D97-AF65-F5344CB8AC3E}">
        <p14:creationId xmlns:p14="http://schemas.microsoft.com/office/powerpoint/2010/main" val="159186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7614" y="274638"/>
            <a:ext cx="9753600" cy="1020762"/>
          </a:xfrm>
        </p:spPr>
        <p:txBody>
          <a:bodyPr/>
          <a:lstStyle/>
          <a:p>
            <a:pPr algn="ctr"/>
            <a:r>
              <a:rPr lang="en-US" b="1" dirty="0">
                <a:latin typeface="Times New Roman" panose="02020603050405020304" pitchFamily="18" charset="0"/>
                <a:cs typeface="Times New Roman" panose="02020603050405020304" pitchFamily="18" charset="0"/>
              </a:rPr>
              <a:t>Illegal Immigration</a:t>
            </a:r>
          </a:p>
        </p:txBody>
      </p:sp>
      <p:sp>
        <p:nvSpPr>
          <p:cNvPr id="6" name="Content Placeholder 5"/>
          <p:cNvSpPr>
            <a:spLocks noGrp="1"/>
          </p:cNvSpPr>
          <p:nvPr>
            <p:ph idx="1"/>
          </p:nvPr>
        </p:nvSpPr>
        <p:spPr>
          <a:xfrm>
            <a:off x="684212" y="1828800"/>
            <a:ext cx="10744200" cy="4343400"/>
          </a:xfrm>
        </p:spPr>
        <p:txBody>
          <a:bodyPr/>
          <a:lstStyle/>
          <a:p>
            <a:pPr marL="45720" indent="0" algn="just">
              <a:buNone/>
            </a:pPr>
            <a:r>
              <a:rPr lang="en-US" b="1" dirty="0">
                <a:solidFill>
                  <a:schemeClr val="tx2"/>
                </a:solidFill>
                <a:latin typeface="Times New Roman" panose="02020603050405020304" pitchFamily="18" charset="0"/>
                <a:cs typeface="Times New Roman" panose="02020603050405020304" pitchFamily="18" charset="0"/>
              </a:rPr>
              <a:t>1- DOMESTIC STABILITY</a:t>
            </a:r>
          </a:p>
          <a:p>
            <a:pPr marL="45720" lvl="0" indent="0" algn="just">
              <a:buNone/>
            </a:pPr>
            <a:r>
              <a:rPr lang="en-US" dirty="0">
                <a:solidFill>
                  <a:schemeClr val="tx2"/>
                </a:solidFill>
                <a:latin typeface="Times New Roman" panose="02020603050405020304" pitchFamily="18" charset="0"/>
                <a:cs typeface="Times New Roman" panose="02020603050405020304" pitchFamily="18" charset="0"/>
              </a:rPr>
              <a:t>-</a:t>
            </a:r>
            <a:r>
              <a:rPr lang="en-US" b="1" dirty="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Cultural Integration and Security Matters: The case of Tunisia and Libya.</a:t>
            </a:r>
          </a:p>
          <a:p>
            <a:pPr lvl="0" algn="just">
              <a:buFontTx/>
              <a:buChar char="-"/>
            </a:pPr>
            <a:r>
              <a:rPr lang="en-US" dirty="0">
                <a:solidFill>
                  <a:schemeClr val="tx2"/>
                </a:solidFill>
                <a:latin typeface="Times New Roman" panose="02020603050405020304" pitchFamily="18" charset="0"/>
                <a:cs typeface="Times New Roman" panose="02020603050405020304" pitchFamily="18" charset="0"/>
              </a:rPr>
              <a:t>Informal Economy: The case of Algeria.</a:t>
            </a:r>
          </a:p>
          <a:p>
            <a:pPr marL="45720" indent="0" algn="just">
              <a:buNone/>
            </a:pPr>
            <a:r>
              <a:rPr lang="en-US" b="1" dirty="0">
                <a:solidFill>
                  <a:schemeClr val="tx2"/>
                </a:solidFill>
                <a:latin typeface="Times New Roman" panose="02020603050405020304" pitchFamily="18" charset="0"/>
                <a:cs typeface="Times New Roman" panose="02020603050405020304" pitchFamily="18" charset="0"/>
              </a:rPr>
              <a:t>2- CAPACITY OF STATE INSTITUTIONS AND TRADE</a:t>
            </a:r>
          </a:p>
          <a:p>
            <a:pPr lvl="0" algn="just">
              <a:buFontTx/>
              <a:buChar char="-"/>
            </a:pPr>
            <a:r>
              <a:rPr lang="en-US" dirty="0">
                <a:solidFill>
                  <a:schemeClr val="tx2"/>
                </a:solidFill>
                <a:latin typeface="Times New Roman" panose="02020603050405020304" pitchFamily="18" charset="0"/>
                <a:cs typeface="Times New Roman" panose="02020603050405020304" pitchFamily="18" charset="0"/>
              </a:rPr>
              <a:t>Weak Governance and Limited Resources</a:t>
            </a:r>
          </a:p>
          <a:p>
            <a:pPr lvl="0" algn="just">
              <a:buFontTx/>
              <a:buChar char="-"/>
            </a:pPr>
            <a:r>
              <a:rPr lang="en-US" dirty="0">
                <a:solidFill>
                  <a:schemeClr val="tx2"/>
                </a:solidFill>
                <a:latin typeface="Times New Roman" panose="02020603050405020304" pitchFamily="18" charset="0"/>
                <a:cs typeface="Times New Roman" panose="02020603050405020304" pitchFamily="18" charset="0"/>
              </a:rPr>
              <a:t>Informal Economies and Investment Climate</a:t>
            </a:r>
          </a:p>
          <a:p>
            <a:pPr marL="45720" indent="0">
              <a:buNone/>
            </a:pPr>
            <a:r>
              <a:rPr lang="en-US" dirty="0"/>
              <a:t>3- </a:t>
            </a:r>
          </a:p>
        </p:txBody>
      </p:sp>
    </p:spTree>
    <p:extLst>
      <p:ext uri="{BB962C8B-B14F-4D97-AF65-F5344CB8AC3E}">
        <p14:creationId xmlns:p14="http://schemas.microsoft.com/office/powerpoint/2010/main" val="286365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14873210"/>
              </p:ext>
            </p:extLst>
          </p:nvPr>
        </p:nvGraphicFramePr>
        <p:xfrm>
          <a:off x="1217614" y="1676400"/>
          <a:ext cx="9753600" cy="4495802"/>
        </p:xfrm>
        <a:graphic>
          <a:graphicData uri="http://schemas.openxmlformats.org/drawingml/2006/table">
            <a:tbl>
              <a:tblPr firstRow="1" bandRow="1">
                <a:tableStyleId>{74C1A8A3-306A-4EB7-A6B1-4F7E0EB9C5D6}</a:tableStyleId>
              </a:tblPr>
              <a:tblGrid>
                <a:gridCol w="48768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10413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immediate Solutions</a:t>
                      </a:r>
                    </a:p>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Permanent solutions </a:t>
                      </a:r>
                    </a:p>
                    <a:p>
                      <a:pPr algn="ct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6032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2"/>
                          </a:solidFill>
                          <a:latin typeface="Times New Roman" panose="02020603050405020304" pitchFamily="18" charset="0"/>
                          <a:cs typeface="Times New Roman" panose="02020603050405020304" pitchFamily="18" charset="0"/>
                        </a:rPr>
                        <a:t>Political Stability</a:t>
                      </a:r>
                    </a:p>
                  </a:txBody>
                  <a:tcPr/>
                </a:tc>
                <a:extLst>
                  <a:ext uri="{0D108BD9-81ED-4DB2-BD59-A6C34878D82A}">
                    <a16:rowId xmlns:a16="http://schemas.microsoft.com/office/drawing/2014/main" val="10001"/>
                  </a:ext>
                </a:extLst>
              </a:tr>
              <a:tr h="1041307">
                <a:tc>
                  <a:txBody>
                    <a:bodyPr/>
                    <a:lstStyle/>
                    <a:p>
                      <a:pPr algn="ctr"/>
                      <a:endParaRPr lang="en-US" sz="28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2"/>
                          </a:solidFill>
                          <a:latin typeface="Times New Roman" panose="02020603050405020304" pitchFamily="18" charset="0"/>
                          <a:cs typeface="Times New Roman" panose="02020603050405020304" pitchFamily="18" charset="0"/>
                        </a:rPr>
                        <a:t>Collaboration and cooperation North</a:t>
                      </a:r>
                      <a:r>
                        <a:rPr lang="en-US" sz="2800" baseline="0" dirty="0">
                          <a:solidFill>
                            <a:schemeClr val="tx2"/>
                          </a:solidFill>
                          <a:latin typeface="Times New Roman" panose="02020603050405020304" pitchFamily="18" charset="0"/>
                          <a:cs typeface="Times New Roman" panose="02020603050405020304" pitchFamily="18" charset="0"/>
                        </a:rPr>
                        <a:t> and South</a:t>
                      </a:r>
                      <a:endParaRPr lang="en-US" sz="28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603297">
                <a:tc>
                  <a:txBody>
                    <a:bodyPr/>
                    <a:lstStyle/>
                    <a:p>
                      <a:pPr algn="ctr"/>
                      <a:endParaRPr lang="en-US" sz="280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endParaRPr lang="en-US" sz="28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603297">
                <a:tc>
                  <a:txBody>
                    <a:bodyPr/>
                    <a:lstStyle/>
                    <a:p>
                      <a:pPr algn="ctr"/>
                      <a:endParaRPr lang="en-US" sz="280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endParaRPr lang="en-US" sz="28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603297">
                <a:tc>
                  <a:txBody>
                    <a:bodyPr/>
                    <a:lstStyle/>
                    <a:p>
                      <a:pPr algn="ctr"/>
                      <a:endParaRPr lang="en-US" sz="2800">
                        <a:solidFill>
                          <a:schemeClr val="tx2"/>
                        </a:solidFill>
                        <a:latin typeface="Times New Roman" panose="02020603050405020304" pitchFamily="18" charset="0"/>
                        <a:cs typeface="Times New Roman" panose="02020603050405020304" pitchFamily="18" charset="0"/>
                      </a:endParaRPr>
                    </a:p>
                  </a:txBody>
                  <a:tcPr/>
                </a:tc>
                <a:tc>
                  <a:txBody>
                    <a:bodyPr/>
                    <a:lstStyle/>
                    <a:p>
                      <a:pPr algn="ctr"/>
                      <a:endParaRPr lang="en-US" sz="28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4820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Water scarcity and destabilizing population in the country</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93437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412" y="274638"/>
            <a:ext cx="11353800" cy="6354762"/>
          </a:xfrm>
        </p:spPr>
      </p:pic>
    </p:spTree>
    <p:extLst>
      <p:ext uri="{BB962C8B-B14F-4D97-AF65-F5344CB8AC3E}">
        <p14:creationId xmlns:p14="http://schemas.microsoft.com/office/powerpoint/2010/main" val="303673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212" y="204737"/>
            <a:ext cx="11506200" cy="6424663"/>
          </a:xfrm>
        </p:spPr>
      </p:pic>
    </p:spTree>
    <p:extLst>
      <p:ext uri="{BB962C8B-B14F-4D97-AF65-F5344CB8AC3E}">
        <p14:creationId xmlns:p14="http://schemas.microsoft.com/office/powerpoint/2010/main" val="314346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212" y="274638"/>
            <a:ext cx="11582400" cy="6354762"/>
          </a:xfrm>
        </p:spPr>
      </p:pic>
    </p:spTree>
    <p:extLst>
      <p:ext uri="{BB962C8B-B14F-4D97-AF65-F5344CB8AC3E}">
        <p14:creationId xmlns:p14="http://schemas.microsoft.com/office/powerpoint/2010/main" val="210751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020762"/>
          </a:xfrm>
        </p:spPr>
        <p:txBody>
          <a:bodyPr/>
          <a:lstStyle/>
          <a:p>
            <a:pPr algn="ctr"/>
            <a:r>
              <a:rPr lang="en-US" b="1"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379412" y="1981200"/>
            <a:ext cx="11201400" cy="3962400"/>
          </a:xfrm>
        </p:spPr>
        <p:txBody>
          <a:bodyPr/>
          <a:lstStyle/>
          <a:p>
            <a:pPr marL="45720" indent="0" algn="just">
              <a:buNone/>
            </a:pPr>
            <a:r>
              <a:rPr lang="en-US" sz="2800" dirty="0">
                <a:solidFill>
                  <a:schemeClr val="tx2"/>
                </a:solidFill>
                <a:latin typeface="Times New Roman" panose="02020603050405020304" pitchFamily="18" charset="0"/>
                <a:cs typeface="Times New Roman" panose="02020603050405020304" pitchFamily="18" charset="0"/>
              </a:rPr>
              <a:t>Most studies on North African security focus on traditional threats such as military issues and terrorism (Obi, 2006 ; Holden, 2013; Olsen, 2014; Solomon,  2015; Antwi‐Boateng, 2017). However, the non-traditional security challenges in North Africa have experienced significant changes in recent years (Seeberg, 2012; Srikanth, 2014). In addition to conventional military issues, the region has experienced many issues, such as the rise of new </a:t>
            </a:r>
            <a:r>
              <a:rPr lang="en-US" sz="2800" b="1" dirty="0">
                <a:solidFill>
                  <a:schemeClr val="tx2"/>
                </a:solidFill>
                <a:latin typeface="Times New Roman" panose="02020603050405020304" pitchFamily="18" charset="0"/>
                <a:cs typeface="Times New Roman" panose="02020603050405020304" pitchFamily="18" charset="0"/>
              </a:rPr>
              <a:t>non-traditional security challenges</a:t>
            </a:r>
            <a:r>
              <a:rPr lang="en-US" sz="2800" dirty="0">
                <a:solidFill>
                  <a:schemeClr val="tx2"/>
                </a:solidFill>
                <a:latin typeface="Times New Roman" panose="02020603050405020304" pitchFamily="18" charset="0"/>
                <a:cs typeface="Times New Roman" panose="02020603050405020304" pitchFamily="18" charset="0"/>
              </a:rPr>
              <a:t>, including drug trafficking, illegal immigration movements, smuggling, and, in general, the consequences of the global 'War on Terror' launched after the events of 9/11. </a:t>
            </a:r>
          </a:p>
          <a:p>
            <a:pPr marL="45720" indent="0" algn="just">
              <a:buNone/>
            </a:pP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20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096962"/>
          </a:xfrm>
        </p:spPr>
        <p:txBody>
          <a:bodyPr/>
          <a:lstStyle/>
          <a:p>
            <a:pPr algn="ctr"/>
            <a:r>
              <a:rPr lang="en-US" b="1" dirty="0">
                <a:latin typeface="Times New Roman" panose="02020603050405020304" pitchFamily="18" charset="0"/>
                <a:cs typeface="Times New Roman" panose="02020603050405020304" pitchFamily="18" charset="0"/>
              </a:rPr>
              <a:t>questions</a:t>
            </a:r>
          </a:p>
        </p:txBody>
      </p:sp>
      <p:sp>
        <p:nvSpPr>
          <p:cNvPr id="3" name="Content Placeholder 2"/>
          <p:cNvSpPr>
            <a:spLocks noGrp="1"/>
          </p:cNvSpPr>
          <p:nvPr>
            <p:ph idx="1"/>
          </p:nvPr>
        </p:nvSpPr>
        <p:spPr>
          <a:xfrm>
            <a:off x="379412" y="2286000"/>
            <a:ext cx="11277600" cy="3886200"/>
          </a:xfrm>
        </p:spPr>
        <p:txBody>
          <a:bodyPr>
            <a:normAutofit/>
          </a:bodyPr>
          <a:lstStyle/>
          <a:p>
            <a:pPr marL="45720" indent="0" algn="just">
              <a:buNone/>
            </a:pPr>
            <a:r>
              <a:rPr lang="en-US" sz="3200" dirty="0">
                <a:solidFill>
                  <a:schemeClr val="tx2"/>
                </a:solidFill>
                <a:latin typeface="Times New Roman" panose="02020603050405020304" pitchFamily="18" charset="0"/>
                <a:cs typeface="Times New Roman" panose="02020603050405020304" pitchFamily="18" charset="0"/>
              </a:rPr>
              <a:t>How have non-traditional security challenges in North Africa evolved in recent years?</a:t>
            </a:r>
          </a:p>
          <a:p>
            <a:pPr marL="45720" indent="0" algn="just">
              <a:buNone/>
            </a:pPr>
            <a:r>
              <a:rPr lang="en-US" sz="3200" dirty="0">
                <a:solidFill>
                  <a:schemeClr val="tx2"/>
                </a:solidFill>
                <a:latin typeface="Times New Roman" panose="02020603050405020304" pitchFamily="18" charset="0"/>
                <a:cs typeface="Times New Roman" panose="02020603050405020304" pitchFamily="18" charset="0"/>
              </a:rPr>
              <a:t>What are the new non-traditional security challenges faced by North Africa?</a:t>
            </a:r>
          </a:p>
          <a:p>
            <a:pPr marL="45720" indent="0" algn="just">
              <a:buNone/>
            </a:pPr>
            <a:r>
              <a:rPr lang="en-US" sz="3200" dirty="0">
                <a:solidFill>
                  <a:schemeClr val="tx2"/>
                </a:solidFill>
                <a:latin typeface="Times New Roman" panose="02020603050405020304" pitchFamily="18" charset="0"/>
                <a:cs typeface="Times New Roman" panose="02020603050405020304" pitchFamily="18" charset="0"/>
              </a:rPr>
              <a:t>How do non-traditional security challenges influence North African countries?</a:t>
            </a:r>
          </a:p>
        </p:txBody>
      </p:sp>
    </p:spTree>
    <p:extLst>
      <p:ext uri="{BB962C8B-B14F-4D97-AF65-F5344CB8AC3E}">
        <p14:creationId xmlns:p14="http://schemas.microsoft.com/office/powerpoint/2010/main" val="269212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274638"/>
            <a:ext cx="11658600" cy="1020762"/>
          </a:xfrm>
        </p:spPr>
        <p:txBody>
          <a:bodyPr>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Factors contributing to non-traditional security challenges in North Africa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2620296"/>
              </p:ext>
            </p:extLst>
          </p:nvPr>
        </p:nvGraphicFramePr>
        <p:xfrm>
          <a:off x="379412" y="1828800"/>
          <a:ext cx="11658599"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399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a:t>Unemployment and Poverty</a:t>
            </a:r>
          </a:p>
          <a:p>
            <a:r>
              <a:rPr lang="en-US" dirty="0"/>
              <a:t>Economic Impact</a:t>
            </a:r>
          </a:p>
          <a:p>
            <a:r>
              <a:rPr lang="en-US" dirty="0"/>
              <a:t>Displacement</a:t>
            </a:r>
          </a:p>
        </p:txBody>
      </p:sp>
      <p:sp>
        <p:nvSpPr>
          <p:cNvPr id="5" name="Content Placeholder 4"/>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70046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b="1" dirty="0"/>
              <a:t>Terrorism Statistics</a:t>
            </a:r>
            <a:r>
              <a:rPr lang="en-US" dirty="0"/>
              <a:t>: According to the Global Terrorism Index 2022, North Africa witnessed over 500 terrorist incidents in 2021, resulting in approximately 2,000 deaths.</a:t>
            </a:r>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97756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7614" y="274638"/>
            <a:ext cx="9753600" cy="1020762"/>
          </a:xfrm>
        </p:spPr>
        <p:txBody>
          <a:bodyPr/>
          <a:lstStyle/>
          <a:p>
            <a:pPr algn="ctr"/>
            <a:r>
              <a:rPr lang="en-US" b="1" dirty="0">
                <a:latin typeface="Times New Roman" panose="02020603050405020304" pitchFamily="18" charset="0"/>
                <a:cs typeface="Times New Roman" panose="02020603050405020304" pitchFamily="18" charset="0"/>
              </a:rPr>
              <a:t>Environmental Issues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70608261"/>
              </p:ext>
            </p:extLst>
          </p:nvPr>
        </p:nvGraphicFramePr>
        <p:xfrm>
          <a:off x="1217613" y="1828800"/>
          <a:ext cx="9753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090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2812" y="1828800"/>
            <a:ext cx="10287000" cy="4343400"/>
          </a:xfrm>
        </p:spPr>
        <p:txBody>
          <a:bodyPr>
            <a:normAutofit fontScale="92500" lnSpcReduction="10000"/>
          </a:bodyPr>
          <a:lstStyle/>
          <a:p>
            <a:r>
              <a:rPr lang="en-US" dirty="0"/>
              <a:t>World Bank: </a:t>
            </a:r>
            <a:r>
              <a:rPr lang="en-US" dirty="0">
                <a:hlinkClick r:id="rId2"/>
              </a:rPr>
              <a:t>Climate Change Knowledge Portal</a:t>
            </a:r>
            <a:endParaRPr lang="en-US" dirty="0"/>
          </a:p>
          <a:p>
            <a:r>
              <a:rPr lang="en-US" dirty="0"/>
              <a:t>International </a:t>
            </a:r>
            <a:r>
              <a:rPr lang="en-US" dirty="0" err="1"/>
              <a:t>Labour</a:t>
            </a:r>
            <a:r>
              <a:rPr lang="en-US" dirty="0"/>
              <a:t> Organization: Youth Employment Data</a:t>
            </a:r>
          </a:p>
          <a:p>
            <a:r>
              <a:rPr lang="en-US" dirty="0"/>
              <a:t>Tunisian National Institute of Statistics: Poverty Reports</a:t>
            </a:r>
          </a:p>
          <a:p>
            <a:r>
              <a:rPr lang="en-US" dirty="0"/>
              <a:t>International Organization for Migration: </a:t>
            </a:r>
            <a:r>
              <a:rPr lang="en-US" dirty="0">
                <a:hlinkClick r:id="rId3"/>
              </a:rPr>
              <a:t>Migration Data</a:t>
            </a:r>
            <a:endParaRPr lang="en-US" dirty="0"/>
          </a:p>
          <a:p>
            <a:r>
              <a:rPr lang="en-US" dirty="0"/>
              <a:t>World Health Organization: </a:t>
            </a:r>
            <a:r>
              <a:rPr lang="en-US" dirty="0">
                <a:hlinkClick r:id="rId4"/>
              </a:rPr>
              <a:t>COVID-19 Dashboard</a:t>
            </a:r>
            <a:endParaRPr lang="en-US" dirty="0"/>
          </a:p>
          <a:p>
            <a:r>
              <a:rPr lang="en-US" dirty="0"/>
              <a:t>International Telecommunication Union: Cybersecurity Index</a:t>
            </a:r>
          </a:p>
          <a:p>
            <a:r>
              <a:rPr lang="en-US" dirty="0"/>
              <a:t>Global Terrorism Index: </a:t>
            </a:r>
            <a:r>
              <a:rPr lang="en-US" dirty="0">
                <a:hlinkClick r:id="rId5"/>
              </a:rPr>
              <a:t>Reports</a:t>
            </a:r>
            <a:endParaRPr lang="en-US" dirty="0"/>
          </a:p>
          <a:p>
            <a:r>
              <a:rPr lang="en-US" dirty="0"/>
              <a:t>United Nations Office on Drugs and Crime: </a:t>
            </a:r>
            <a:r>
              <a:rPr lang="en-US" dirty="0">
                <a:hlinkClick r:id="rId6"/>
              </a:rPr>
              <a:t>World Drug Report</a:t>
            </a:r>
            <a:endParaRPr lang="en-US" dirty="0"/>
          </a:p>
          <a:p>
            <a:r>
              <a:rPr lang="en-US" dirty="0"/>
              <a:t>African Union: </a:t>
            </a:r>
            <a:r>
              <a:rPr lang="en-US" dirty="0">
                <a:hlinkClick r:id="rId7"/>
              </a:rPr>
              <a:t>African Risk Capacity</a:t>
            </a:r>
            <a:endParaRPr lang="en-US" dirty="0"/>
          </a:p>
          <a:p>
            <a:endParaRPr lang="en-US" dirty="0"/>
          </a:p>
        </p:txBody>
      </p:sp>
    </p:spTree>
    <p:extLst>
      <p:ext uri="{BB962C8B-B14F-4D97-AF65-F5344CB8AC3E}">
        <p14:creationId xmlns:p14="http://schemas.microsoft.com/office/powerpoint/2010/main" val="268938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868362"/>
          </a:xfrm>
        </p:spPr>
        <p:txBody>
          <a:bodyPr/>
          <a:lstStyle/>
          <a:p>
            <a:pPr algn="ctr"/>
            <a:r>
              <a:rPr lang="en-US" b="1" dirty="0">
                <a:latin typeface="Times New Roman" panose="02020603050405020304" pitchFamily="18" charset="0"/>
                <a:cs typeface="Times New Roman" panose="02020603050405020304" pitchFamily="18" charset="0"/>
              </a:rPr>
              <a:t>Frame of the study</a:t>
            </a:r>
          </a:p>
        </p:txBody>
      </p:sp>
      <p:sp>
        <p:nvSpPr>
          <p:cNvPr id="3" name="Content Placeholder 2"/>
          <p:cNvSpPr>
            <a:spLocks noGrp="1"/>
          </p:cNvSpPr>
          <p:nvPr>
            <p:ph idx="1"/>
          </p:nvPr>
        </p:nvSpPr>
        <p:spPr>
          <a:xfrm>
            <a:off x="303212" y="1676400"/>
            <a:ext cx="11430000" cy="4495800"/>
          </a:xfrm>
        </p:spPr>
        <p:txBody>
          <a:bodyPr/>
          <a:lstStyle/>
          <a:p>
            <a:pPr algn="just"/>
            <a:r>
              <a:rPr lang="en-US" b="1" dirty="0">
                <a:solidFill>
                  <a:schemeClr val="tx2"/>
                </a:solidFill>
                <a:latin typeface="Times New Roman" panose="02020603050405020304" pitchFamily="18" charset="0"/>
                <a:cs typeface="Times New Roman" panose="02020603050405020304" pitchFamily="18" charset="0"/>
              </a:rPr>
              <a:t>The framework: </a:t>
            </a:r>
            <a:r>
              <a:rPr lang="en-US" dirty="0">
                <a:solidFill>
                  <a:schemeClr val="tx2"/>
                </a:solidFill>
                <a:latin typeface="Times New Roman" panose="02020603050405020304" pitchFamily="18" charset="0"/>
                <a:cs typeface="Times New Roman" panose="02020603050405020304" pitchFamily="18" charset="0"/>
              </a:rPr>
              <a:t>will be structured around three core issues: </a:t>
            </a:r>
            <a:r>
              <a:rPr lang="en-US" b="1" dirty="0">
                <a:solidFill>
                  <a:schemeClr val="tx2"/>
                </a:solidFill>
                <a:latin typeface="Times New Roman" panose="02020603050405020304" pitchFamily="18" charset="0"/>
                <a:cs typeface="Times New Roman" panose="02020603050405020304" pitchFamily="18" charset="0"/>
              </a:rPr>
              <a:t>illegal immigration, water scarcity, drug trafficking and smuggling</a:t>
            </a:r>
            <a:r>
              <a:rPr lang="en-US" dirty="0">
                <a:solidFill>
                  <a:schemeClr val="tx2"/>
                </a:solidFill>
                <a:latin typeface="Times New Roman" panose="02020603050405020304" pitchFamily="18" charset="0"/>
                <a:cs typeface="Times New Roman" panose="02020603050405020304" pitchFamily="18" charset="0"/>
              </a:rPr>
              <a:t>. Each issue will be analyzed through three lenses: </a:t>
            </a:r>
            <a:r>
              <a:rPr lang="en-US" b="1" dirty="0">
                <a:solidFill>
                  <a:schemeClr val="tx2"/>
                </a:solidFill>
                <a:latin typeface="Times New Roman" panose="02020603050405020304" pitchFamily="18" charset="0"/>
                <a:cs typeface="Times New Roman" panose="02020603050405020304" pitchFamily="18" charset="0"/>
              </a:rPr>
              <a:t>domestic stability, the capacity of state institutions and trade, and regional instability.</a:t>
            </a:r>
          </a:p>
          <a:p>
            <a:pPr marL="274320" lvl="1" algn="just">
              <a:spcBef>
                <a:spcPts val="1800"/>
              </a:spcBef>
            </a:pPr>
            <a:r>
              <a:rPr lang="en-US" sz="2400" b="1" dirty="0">
                <a:solidFill>
                  <a:schemeClr val="tx2"/>
                </a:solidFill>
                <a:latin typeface="Times New Roman" panose="02020603050405020304" pitchFamily="18" charset="0"/>
                <a:cs typeface="Times New Roman" panose="02020603050405020304" pitchFamily="18" charset="0"/>
              </a:rPr>
              <a:t>Procedure: </a:t>
            </a:r>
            <a:r>
              <a:rPr lang="en-US" sz="2400" dirty="0">
                <a:solidFill>
                  <a:schemeClr val="tx2"/>
                </a:solidFill>
                <a:latin typeface="Times New Roman" panose="02020603050405020304" pitchFamily="18" charset="0"/>
                <a:cs typeface="Times New Roman" panose="02020603050405020304" pitchFamily="18" charset="0"/>
              </a:rPr>
              <a:t>Evaluate the direct and indirect effects of each issue on domestic stability, the capacity of state institutions, trade, and regional stability.</a:t>
            </a:r>
          </a:p>
          <a:p>
            <a:pPr marL="274320" lvl="1" algn="just">
              <a:spcBef>
                <a:spcPts val="1800"/>
              </a:spcBef>
            </a:pPr>
            <a:r>
              <a:rPr lang="en-US" sz="2400" b="1" dirty="0">
                <a:solidFill>
                  <a:schemeClr val="tx2"/>
                </a:solidFill>
                <a:latin typeface="Times New Roman" panose="02020603050405020304" pitchFamily="18" charset="0"/>
                <a:cs typeface="Times New Roman" panose="02020603050405020304" pitchFamily="18" charset="0"/>
              </a:rPr>
              <a:t>Data collection: </a:t>
            </a:r>
            <a:r>
              <a:rPr lang="en-US" sz="2400" dirty="0">
                <a:solidFill>
                  <a:schemeClr val="tx2"/>
                </a:solidFill>
                <a:latin typeface="Times New Roman" panose="02020603050405020304" pitchFamily="18" charset="0"/>
                <a:cs typeface="Times New Roman" panose="02020603050405020304" pitchFamily="18" charset="0"/>
              </a:rPr>
              <a:t>Gathered qualitative and quantitative data (reports, statistics, and policies) from international, regional and domestic organizations (e.g., United Nations, World Bank), national statistics agencies, and non-governmental organizations to provide empirical evidence on the extent and impact of each issue.</a:t>
            </a:r>
          </a:p>
          <a:p>
            <a:pPr algn="just"/>
            <a:endParaRPr lang="en-US" dirty="0">
              <a:solidFill>
                <a:schemeClr val="tx2"/>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0900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World  presentation (widescreen).potx" id="{6FD2C32E-565A-4F51-8C38-826F1B24AA7D}" vid="{06379D18-BA11-4F05-84DF-EB681B68D4FA}"/>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maps series, World  presentation (widescreen)</Template>
  <TotalTime>288</TotalTime>
  <Words>798</Words>
  <Application>Microsoft Office PowerPoint</Application>
  <PresentationFormat>Custom</PresentationFormat>
  <Paragraphs>68</Paragraphs>
  <Slides>18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Times New Roman</vt:lpstr>
      <vt:lpstr>World Presentation 16x9</vt:lpstr>
      <vt:lpstr>Beyond the MIlItary MIght: EvolvIng Non-TradItIonal SecurIty Threat In the North AfrIcan RegIon   </vt:lpstr>
      <vt:lpstr>Introduction</vt:lpstr>
      <vt:lpstr>questions</vt:lpstr>
      <vt:lpstr>Factors contributing to non-traditional security challenges in North Africa</vt:lpstr>
      <vt:lpstr>PowerPoint Presentation</vt:lpstr>
      <vt:lpstr>PowerPoint Presentation</vt:lpstr>
      <vt:lpstr>Environmental Issues</vt:lpstr>
      <vt:lpstr>PowerPoint Presentation</vt:lpstr>
      <vt:lpstr>Frame of the study</vt:lpstr>
      <vt:lpstr>PowerPoint Presentation</vt:lpstr>
      <vt:lpstr>PowerPoint Presentation</vt:lpstr>
      <vt:lpstr>PowerPoint Presentation</vt:lpstr>
      <vt:lpstr>Illegal Immigration</vt:lpstr>
      <vt:lpstr>PowerPoint Presentation</vt:lpstr>
      <vt:lpstr>Water scarcity and destabilizing population in the country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Non-Traditional Security Threat in the North African Region</dc:title>
  <dc:creator>Microsoft account</dc:creator>
  <cp:lastModifiedBy>Dr User</cp:lastModifiedBy>
  <cp:revision>27</cp:revision>
  <dcterms:created xsi:type="dcterms:W3CDTF">2024-05-29T15:18:07Z</dcterms:created>
  <dcterms:modified xsi:type="dcterms:W3CDTF">2024-08-27T04:01:37Z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