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467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4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81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0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0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7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9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6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8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7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3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57C5-C2E4-DAAC-8B8A-E50C44A45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COIL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62E73-608A-C17A-F394-BF9EC59ED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BARZINJI CONFERENCE 2023</a:t>
            </a:r>
          </a:p>
          <a:p>
            <a:r>
              <a:rPr lang="en-US" dirty="0"/>
              <a:t>NOR MOKHTAR</a:t>
            </a:r>
          </a:p>
        </p:txBody>
      </p:sp>
    </p:spTree>
    <p:extLst>
      <p:ext uri="{BB962C8B-B14F-4D97-AF65-F5344CB8AC3E}">
        <p14:creationId xmlns:p14="http://schemas.microsoft.com/office/powerpoint/2010/main" val="27366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D8C4-4D70-4D1A-69CE-0BBF3056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BF79-5DF2-5251-FEF2-6FE171C97B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a classroom abroad</a:t>
            </a:r>
          </a:p>
          <a:p>
            <a:r>
              <a:rPr lang="en-US" dirty="0"/>
              <a:t>Designing &amp; implementing coil courses</a:t>
            </a:r>
          </a:p>
          <a:p>
            <a:r>
              <a:rPr lang="en-US" dirty="0"/>
              <a:t>Unique learning opportunity</a:t>
            </a:r>
          </a:p>
          <a:p>
            <a:r>
              <a:rPr lang="en-US" dirty="0"/>
              <a:t>Navigating impactful learning EXPERIENCE</a:t>
            </a:r>
          </a:p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1502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B94A-1492-5575-4BAD-FB8C55BB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CLASSROOM ABROAD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4C617-CA1B-9885-4CA0-020216F4AE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Fill gaps in knowledge</a:t>
            </a:r>
          </a:p>
          <a:p>
            <a:pPr lvl="1"/>
            <a:r>
              <a:rPr lang="en-US" cap="none" dirty="0"/>
              <a:t>ESL students interacting with native speakers of English</a:t>
            </a:r>
          </a:p>
          <a:p>
            <a:r>
              <a:rPr lang="en-US" cap="none" dirty="0"/>
              <a:t>Challenge assumptions</a:t>
            </a:r>
          </a:p>
          <a:p>
            <a:pPr lvl="1"/>
            <a:r>
              <a:rPr lang="en-US" cap="none" dirty="0"/>
              <a:t>Pick different culture dimensions </a:t>
            </a:r>
          </a:p>
        </p:txBody>
      </p:sp>
    </p:spTree>
    <p:extLst>
      <p:ext uri="{BB962C8B-B14F-4D97-AF65-F5344CB8AC3E}">
        <p14:creationId xmlns:p14="http://schemas.microsoft.com/office/powerpoint/2010/main" val="336059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7836-AC98-0728-24F8-44EB7286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Designing &amp; implementing coil courses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FCE0B-BFE8-8AB9-ACFF-5BD23E0FA7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Create a project both are familiar with</a:t>
            </a:r>
          </a:p>
          <a:p>
            <a:pPr lvl="1"/>
            <a:r>
              <a:rPr lang="en-US" cap="none" dirty="0"/>
              <a:t>Simple and fun</a:t>
            </a:r>
          </a:p>
          <a:p>
            <a:r>
              <a:rPr lang="en-US" cap="none" dirty="0"/>
              <a:t>Ensure the topics have baked-in opportunities for students to challenge assumptions</a:t>
            </a:r>
          </a:p>
          <a:p>
            <a:r>
              <a:rPr lang="en-US" cap="none" dirty="0"/>
              <a:t>Credits to be given to the project</a:t>
            </a:r>
          </a:p>
          <a:p>
            <a:pPr lvl="1"/>
            <a:r>
              <a:rPr lang="en-US" cap="none" dirty="0"/>
              <a:t>For instance – as one course assessment</a:t>
            </a:r>
          </a:p>
        </p:txBody>
      </p:sp>
    </p:spTree>
    <p:extLst>
      <p:ext uri="{BB962C8B-B14F-4D97-AF65-F5344CB8AC3E}">
        <p14:creationId xmlns:p14="http://schemas.microsoft.com/office/powerpoint/2010/main" val="33476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041A-EC06-8711-FDAA-A85C6C07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learning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3A85-322E-ADDB-4E93-0070FEDC77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X factor for the students</a:t>
            </a:r>
          </a:p>
          <a:p>
            <a:pPr lvl="1"/>
            <a:r>
              <a:rPr lang="en-US" cap="none" dirty="0"/>
              <a:t>Students would graduate with an extra point of being involved in projects with native speakers (or people with different culture background</a:t>
            </a:r>
          </a:p>
          <a:p>
            <a:r>
              <a:rPr lang="en-US" cap="none" dirty="0"/>
              <a:t>Develop confidence and sense of responsibility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64B4-B975-0AF2-89ED-896D3DA9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impactful learning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B8DF2-AC36-D92F-545C-28FA4C3534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Create an environment where students are motivated to commit</a:t>
            </a:r>
          </a:p>
          <a:p>
            <a:pPr lvl="1"/>
            <a:r>
              <a:rPr lang="en-US" cap="none" dirty="0"/>
              <a:t>Credit to be given for the project</a:t>
            </a:r>
          </a:p>
          <a:p>
            <a:pPr marL="457200" lvl="1" indent="0">
              <a:buNone/>
            </a:pPr>
            <a:endParaRPr lang="en-US" cap="none" dirty="0"/>
          </a:p>
          <a:p>
            <a:pPr marL="0" indent="0"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426325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9B5E-0A63-E901-03C5-B82735D0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787E-7DE3-504D-8BEF-8B733DEFFD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Figure it out and make it work!</a:t>
            </a:r>
          </a:p>
          <a:p>
            <a:r>
              <a:rPr lang="en-US" cap="none" dirty="0"/>
              <a:t>The greatest strength of COIL :-</a:t>
            </a:r>
          </a:p>
          <a:p>
            <a:pPr lvl="1"/>
            <a:r>
              <a:rPr lang="en-US" cap="none" dirty="0"/>
              <a:t>Teaching resilience</a:t>
            </a:r>
          </a:p>
          <a:p>
            <a:pPr lvl="1"/>
            <a:r>
              <a:rPr lang="en-US" cap="none" dirty="0"/>
              <a:t>Context</a:t>
            </a:r>
          </a:p>
          <a:p>
            <a:pPr lvl="1"/>
            <a:r>
              <a:rPr lang="en-US" cap="none" dirty="0"/>
              <a:t>Kindness </a:t>
            </a:r>
          </a:p>
        </p:txBody>
      </p:sp>
    </p:spTree>
    <p:extLst>
      <p:ext uri="{BB962C8B-B14F-4D97-AF65-F5344CB8AC3E}">
        <p14:creationId xmlns:p14="http://schemas.microsoft.com/office/powerpoint/2010/main" val="142956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A9726-1915-F50D-2F83-C975FE04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E433B-0679-5F21-2626-E95D11D3B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79610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{42C92926-ECF6-2E4C-9498-2755CBE51967}tf10001077</Template>
  <TotalTime>18</TotalTime>
  <Words>171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COIL IN THE CLASSROOM</vt:lpstr>
      <vt:lpstr>OVERVIEW</vt:lpstr>
      <vt:lpstr>A CLASSROOM ABROAD</vt:lpstr>
      <vt:lpstr>Designing &amp; implementing coil courses </vt:lpstr>
      <vt:lpstr>Unique learning opportunity</vt:lpstr>
      <vt:lpstr>Navigating impactful learning EXPERIENCE</vt:lpstr>
      <vt:lpstr>Takeaways…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COIL IN THE CLASSROOM</dc:title>
  <dc:creator>Nor Mokhtar</dc:creator>
  <cp:lastModifiedBy>Nor Mokhtar</cp:lastModifiedBy>
  <cp:revision>2</cp:revision>
  <dcterms:created xsi:type="dcterms:W3CDTF">2023-10-24T17:49:18Z</dcterms:created>
  <dcterms:modified xsi:type="dcterms:W3CDTF">2023-10-24T18:09:00Z</dcterms:modified>
</cp:coreProperties>
</file>