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70" r:id="rId3"/>
    <p:sldId id="271" r:id="rId4"/>
    <p:sldId id="257" r:id="rId5"/>
    <p:sldId id="301" r:id="rId6"/>
    <p:sldId id="302" r:id="rId7"/>
    <p:sldId id="300" r:id="rId8"/>
    <p:sldId id="299" r:id="rId9"/>
    <p:sldId id="263" r:id="rId10"/>
    <p:sldId id="261" r:id="rId11"/>
    <p:sldId id="276" r:id="rId12"/>
    <p:sldId id="284" r:id="rId13"/>
    <p:sldId id="303" r:id="rId14"/>
    <p:sldId id="304" r:id="rId15"/>
    <p:sldId id="305" r:id="rId16"/>
    <p:sldId id="288" r:id="rId17"/>
    <p:sldId id="291" r:id="rId18"/>
    <p:sldId id="281" r:id="rId19"/>
    <p:sldId id="289" r:id="rId20"/>
    <p:sldId id="292" r:id="rId21"/>
    <p:sldId id="296" r:id="rId22"/>
    <p:sldId id="283" r:id="rId23"/>
    <p:sldId id="297" r:id="rId24"/>
    <p:sldId id="294" r:id="rId25"/>
    <p:sldId id="298" r:id="rId26"/>
    <p:sldId id="286" r:id="rId27"/>
    <p:sldId id="287" r:id="rId28"/>
    <p:sldId id="265" r:id="rId29"/>
    <p:sldId id="266" r:id="rId30"/>
    <p:sldId id="26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A0E732-0D6F-4CCA-A003-8B0E644F700A}" v="37" dt="2023-01-31T07:38:10.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79" autoAdjust="0"/>
    <p:restoredTop sz="94660"/>
  </p:normalViewPr>
  <p:slideViewPr>
    <p:cSldViewPr snapToGrid="0">
      <p:cViewPr varScale="1">
        <p:scale>
          <a:sx n="108" d="100"/>
          <a:sy n="108" d="100"/>
        </p:scale>
        <p:origin x="144" y="180"/>
      </p:cViewPr>
      <p:guideLst/>
    </p:cSldViewPr>
  </p:slideViewPr>
  <p:notesTextViewPr>
    <p:cViewPr>
      <p:scale>
        <a:sx n="1" d="1"/>
        <a:sy n="1" d="1"/>
      </p:scale>
      <p:origin x="0" y="0"/>
    </p:cViewPr>
  </p:notesTextViewPr>
  <p:sorterViewPr>
    <p:cViewPr>
      <p:scale>
        <a:sx n="180" d="100"/>
        <a:sy n="180" d="100"/>
      </p:scale>
      <p:origin x="0" y="-89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SIEW PIEN" userId="0becb2b8-7407-426f-aefa-74837fe7e5af" providerId="ADAL" clId="{D9ABDB70-7BC0-430A-AD2E-190F692F3D6D}"/>
    <pc:docChg chg="modSld">
      <pc:chgData name="LEE SIEW PIEN" userId="0becb2b8-7407-426f-aefa-74837fe7e5af" providerId="ADAL" clId="{D9ABDB70-7BC0-430A-AD2E-190F692F3D6D}" dt="2022-12-28T03:08:05.202" v="4" actId="1076"/>
      <pc:docMkLst>
        <pc:docMk/>
      </pc:docMkLst>
      <pc:sldChg chg="modSp mod">
        <pc:chgData name="LEE SIEW PIEN" userId="0becb2b8-7407-426f-aefa-74837fe7e5af" providerId="ADAL" clId="{D9ABDB70-7BC0-430A-AD2E-190F692F3D6D}" dt="2022-12-28T03:08:05.202" v="4" actId="1076"/>
        <pc:sldMkLst>
          <pc:docMk/>
          <pc:sldMk cId="1985166993" sldId="256"/>
        </pc:sldMkLst>
        <pc:picChg chg="mod">
          <ac:chgData name="LEE SIEW PIEN" userId="0becb2b8-7407-426f-aefa-74837fe7e5af" providerId="ADAL" clId="{D9ABDB70-7BC0-430A-AD2E-190F692F3D6D}" dt="2022-12-28T03:08:05.202" v="4" actId="1076"/>
          <ac:picMkLst>
            <pc:docMk/>
            <pc:sldMk cId="1985166993" sldId="256"/>
            <ac:picMk id="8" creationId="{87210C8D-BE9F-5DCA-27EB-7AE126F3F100}"/>
          </ac:picMkLst>
        </pc:picChg>
      </pc:sldChg>
      <pc:sldChg chg="modSp">
        <pc:chgData name="LEE SIEW PIEN" userId="0becb2b8-7407-426f-aefa-74837fe7e5af" providerId="ADAL" clId="{D9ABDB70-7BC0-430A-AD2E-190F692F3D6D}" dt="2022-12-28T03:03:48.500" v="3" actId="12100"/>
        <pc:sldMkLst>
          <pc:docMk/>
          <pc:sldMk cId="75806008" sldId="263"/>
        </pc:sldMkLst>
        <pc:graphicFrameChg chg="mod">
          <ac:chgData name="LEE SIEW PIEN" userId="0becb2b8-7407-426f-aefa-74837fe7e5af" providerId="ADAL" clId="{D9ABDB70-7BC0-430A-AD2E-190F692F3D6D}" dt="2022-12-28T03:03:48.500" v="3" actId="12100"/>
          <ac:graphicFrameMkLst>
            <pc:docMk/>
            <pc:sldMk cId="75806008" sldId="263"/>
            <ac:graphicFrameMk id="9" creationId="{EE970A9F-C21F-FBF6-1BE4-C926FFC3F5CC}"/>
          </ac:graphicFrameMkLst>
        </pc:graphicFrameChg>
      </pc:sldChg>
      <pc:sldChg chg="modSp mod">
        <pc:chgData name="LEE SIEW PIEN" userId="0becb2b8-7407-426f-aefa-74837fe7e5af" providerId="ADAL" clId="{D9ABDB70-7BC0-430A-AD2E-190F692F3D6D}" dt="2022-12-23T00:33:34.380" v="1" actId="12385"/>
        <pc:sldMkLst>
          <pc:docMk/>
          <pc:sldMk cId="795586088" sldId="276"/>
        </pc:sldMkLst>
        <pc:graphicFrameChg chg="modGraphic">
          <ac:chgData name="LEE SIEW PIEN" userId="0becb2b8-7407-426f-aefa-74837fe7e5af" providerId="ADAL" clId="{D9ABDB70-7BC0-430A-AD2E-190F692F3D6D}" dt="2022-12-23T00:33:34.380" v="1" actId="12385"/>
          <ac:graphicFrameMkLst>
            <pc:docMk/>
            <pc:sldMk cId="795586088" sldId="276"/>
            <ac:graphicFrameMk id="2" creationId="{C6F9C564-FF2A-0AB7-771C-86D0395E5906}"/>
          </ac:graphicFrameMkLst>
        </pc:graphicFrameChg>
      </pc:sldChg>
    </pc:docChg>
  </pc:docChgLst>
  <pc:docChgLst>
    <pc:chgData name="LEE SIEW PIEN" userId="0becb2b8-7407-426f-aefa-74837fe7e5af" providerId="ADAL" clId="{05F25EAA-7D32-46E0-A881-14E410E5DFA7}"/>
    <pc:docChg chg="undo custSel addSld delSld modSld sldOrd">
      <pc:chgData name="LEE SIEW PIEN" userId="0becb2b8-7407-426f-aefa-74837fe7e5af" providerId="ADAL" clId="{05F25EAA-7D32-46E0-A881-14E410E5DFA7}" dt="2022-07-28T05:07:59.380" v="5523"/>
      <pc:docMkLst>
        <pc:docMk/>
      </pc:docMkLst>
      <pc:sldChg chg="addSp delSp modSp mod modClrScheme chgLayout">
        <pc:chgData name="LEE SIEW PIEN" userId="0becb2b8-7407-426f-aefa-74837fe7e5af" providerId="ADAL" clId="{05F25EAA-7D32-46E0-A881-14E410E5DFA7}" dt="2022-07-27T03:37:51.073" v="5323" actId="20577"/>
        <pc:sldMkLst>
          <pc:docMk/>
          <pc:sldMk cId="1779711173" sldId="257"/>
        </pc:sldMkLst>
        <pc:spChg chg="add mod ord">
          <ac:chgData name="LEE SIEW PIEN" userId="0becb2b8-7407-426f-aefa-74837fe7e5af" providerId="ADAL" clId="{05F25EAA-7D32-46E0-A881-14E410E5DFA7}" dt="2022-07-26T00:29:47.911" v="3046" actId="14100"/>
          <ac:spMkLst>
            <pc:docMk/>
            <pc:sldMk cId="1779711173" sldId="257"/>
            <ac:spMk id="2" creationId="{D6B65C33-7D87-4915-54F5-6B09C410556B}"/>
          </ac:spMkLst>
        </pc:spChg>
        <pc:spChg chg="add mod ord">
          <ac:chgData name="LEE SIEW PIEN" userId="0becb2b8-7407-426f-aefa-74837fe7e5af" providerId="ADAL" clId="{05F25EAA-7D32-46E0-A881-14E410E5DFA7}" dt="2022-07-27T03:37:51.073" v="5323" actId="20577"/>
          <ac:spMkLst>
            <pc:docMk/>
            <pc:sldMk cId="1779711173" sldId="257"/>
            <ac:spMk id="3" creationId="{2DE19016-A433-E9DD-5CBE-7E2CCAC3466A}"/>
          </ac:spMkLst>
        </pc:spChg>
        <pc:spChg chg="del">
          <ac:chgData name="LEE SIEW PIEN" userId="0becb2b8-7407-426f-aefa-74837fe7e5af" providerId="ADAL" clId="{05F25EAA-7D32-46E0-A881-14E410E5DFA7}" dt="2022-07-25T04:43:58.408" v="120" actId="478"/>
          <ac:spMkLst>
            <pc:docMk/>
            <pc:sldMk cId="1779711173" sldId="257"/>
            <ac:spMk id="7" creationId="{A8C7F8DD-59EF-43F1-B883-7282F03D7D3F}"/>
          </ac:spMkLst>
        </pc:spChg>
      </pc:sldChg>
      <pc:sldChg chg="addSp delSp modSp mod modClrScheme chgLayout">
        <pc:chgData name="LEE SIEW PIEN" userId="0becb2b8-7407-426f-aefa-74837fe7e5af" providerId="ADAL" clId="{05F25EAA-7D32-46E0-A881-14E410E5DFA7}" dt="2022-07-26T06:25:11.022" v="3764" actId="313"/>
        <pc:sldMkLst>
          <pc:docMk/>
          <pc:sldMk cId="2629458859" sldId="258"/>
        </pc:sldMkLst>
        <pc:spChg chg="add mod ord">
          <ac:chgData name="LEE SIEW PIEN" userId="0becb2b8-7407-426f-aefa-74837fe7e5af" providerId="ADAL" clId="{05F25EAA-7D32-46E0-A881-14E410E5DFA7}" dt="2022-07-26T00:30:00.952" v="3048" actId="14100"/>
          <ac:spMkLst>
            <pc:docMk/>
            <pc:sldMk cId="2629458859" sldId="258"/>
            <ac:spMk id="2" creationId="{6559CE13-FFF6-0D91-AE3D-982B252F320A}"/>
          </ac:spMkLst>
        </pc:spChg>
        <pc:spChg chg="add mod ord">
          <ac:chgData name="LEE SIEW PIEN" userId="0becb2b8-7407-426f-aefa-74837fe7e5af" providerId="ADAL" clId="{05F25EAA-7D32-46E0-A881-14E410E5DFA7}" dt="2022-07-26T06:25:11.022" v="3764" actId="313"/>
          <ac:spMkLst>
            <pc:docMk/>
            <pc:sldMk cId="2629458859" sldId="258"/>
            <ac:spMk id="3" creationId="{0B719D0F-6FB7-C445-9CFF-61DC62800E9A}"/>
          </ac:spMkLst>
        </pc:spChg>
        <pc:spChg chg="del">
          <ac:chgData name="LEE SIEW PIEN" userId="0becb2b8-7407-426f-aefa-74837fe7e5af" providerId="ADAL" clId="{05F25EAA-7D32-46E0-A881-14E410E5DFA7}" dt="2022-07-25T05:46:30.379" v="1905" actId="478"/>
          <ac:spMkLst>
            <pc:docMk/>
            <pc:sldMk cId="2629458859" sldId="258"/>
            <ac:spMk id="4" creationId="{A12ECA7C-A4CE-475A-98F7-2278E861CA91}"/>
          </ac:spMkLst>
        </pc:spChg>
      </pc:sldChg>
      <pc:sldChg chg="addSp delSp modSp mod modClrScheme chgLayout">
        <pc:chgData name="LEE SIEW PIEN" userId="0becb2b8-7407-426f-aefa-74837fe7e5af" providerId="ADAL" clId="{05F25EAA-7D32-46E0-A881-14E410E5DFA7}" dt="2022-07-27T03:39:22.316" v="5351" actId="20577"/>
        <pc:sldMkLst>
          <pc:docMk/>
          <pc:sldMk cId="3003566658" sldId="259"/>
        </pc:sldMkLst>
        <pc:spChg chg="add mod ord">
          <ac:chgData name="LEE SIEW PIEN" userId="0becb2b8-7407-426f-aefa-74837fe7e5af" providerId="ADAL" clId="{05F25EAA-7D32-46E0-A881-14E410E5DFA7}" dt="2022-07-26T00:39:59.720" v="3136" actId="14100"/>
          <ac:spMkLst>
            <pc:docMk/>
            <pc:sldMk cId="3003566658" sldId="259"/>
            <ac:spMk id="2" creationId="{461ABF85-2E65-1CB8-3246-DFCEA6BF05EB}"/>
          </ac:spMkLst>
        </pc:spChg>
        <pc:spChg chg="add mod ord">
          <ac:chgData name="LEE SIEW PIEN" userId="0becb2b8-7407-426f-aefa-74837fe7e5af" providerId="ADAL" clId="{05F25EAA-7D32-46E0-A881-14E410E5DFA7}" dt="2022-07-27T03:39:22.316" v="5351" actId="20577"/>
          <ac:spMkLst>
            <pc:docMk/>
            <pc:sldMk cId="3003566658" sldId="259"/>
            <ac:spMk id="3" creationId="{7C9F7B04-7BF9-D662-E00A-B9F0C6D672B2}"/>
          </ac:spMkLst>
        </pc:spChg>
        <pc:spChg chg="add del">
          <ac:chgData name="LEE SIEW PIEN" userId="0becb2b8-7407-426f-aefa-74837fe7e5af" providerId="ADAL" clId="{05F25EAA-7D32-46E0-A881-14E410E5DFA7}" dt="2022-07-25T05:47:35.905" v="1936" actId="478"/>
          <ac:spMkLst>
            <pc:docMk/>
            <pc:sldMk cId="3003566658" sldId="259"/>
            <ac:spMk id="4" creationId="{A12ECA7C-A4CE-475A-98F7-2278E861CA91}"/>
          </ac:spMkLst>
        </pc:spChg>
      </pc:sldChg>
      <pc:sldChg chg="addSp delSp modSp del mod modClrScheme chgLayout">
        <pc:chgData name="LEE SIEW PIEN" userId="0becb2b8-7407-426f-aefa-74837fe7e5af" providerId="ADAL" clId="{05F25EAA-7D32-46E0-A881-14E410E5DFA7}" dt="2022-07-26T00:48:22.921" v="3223" actId="47"/>
        <pc:sldMkLst>
          <pc:docMk/>
          <pc:sldMk cId="4076842552" sldId="260"/>
        </pc:sldMkLst>
        <pc:spChg chg="add mod ord">
          <ac:chgData name="LEE SIEW PIEN" userId="0becb2b8-7407-426f-aefa-74837fe7e5af" providerId="ADAL" clId="{05F25EAA-7D32-46E0-A881-14E410E5DFA7}" dt="2022-07-25T05:53:28.359" v="2019" actId="14100"/>
          <ac:spMkLst>
            <pc:docMk/>
            <pc:sldMk cId="4076842552" sldId="260"/>
            <ac:spMk id="2" creationId="{8113C49C-2FE1-FFE3-BF41-ED4CA0EDE24A}"/>
          </ac:spMkLst>
        </pc:spChg>
        <pc:spChg chg="add mod ord">
          <ac:chgData name="LEE SIEW PIEN" userId="0becb2b8-7407-426f-aefa-74837fe7e5af" providerId="ADAL" clId="{05F25EAA-7D32-46E0-A881-14E410E5DFA7}" dt="2022-07-25T05:53:30.945" v="2020" actId="14100"/>
          <ac:spMkLst>
            <pc:docMk/>
            <pc:sldMk cId="4076842552" sldId="260"/>
            <ac:spMk id="3" creationId="{D47970B9-F336-EB37-44D0-7F82FD14D5F9}"/>
          </ac:spMkLst>
        </pc:spChg>
        <pc:spChg chg="del mod">
          <ac:chgData name="LEE SIEW PIEN" userId="0becb2b8-7407-426f-aefa-74837fe7e5af" providerId="ADAL" clId="{05F25EAA-7D32-46E0-A881-14E410E5DFA7}" dt="2022-07-25T05:53:13.244" v="2010" actId="478"/>
          <ac:spMkLst>
            <pc:docMk/>
            <pc:sldMk cId="4076842552" sldId="260"/>
            <ac:spMk id="4" creationId="{A12ECA7C-A4CE-475A-98F7-2278E861CA91}"/>
          </ac:spMkLst>
        </pc:spChg>
      </pc:sldChg>
      <pc:sldChg chg="modSp mod">
        <pc:chgData name="LEE SIEW PIEN" userId="0becb2b8-7407-426f-aefa-74837fe7e5af" providerId="ADAL" clId="{05F25EAA-7D32-46E0-A881-14E410E5DFA7}" dt="2022-07-26T00:53:17.379" v="3236" actId="20577"/>
        <pc:sldMkLst>
          <pc:docMk/>
          <pc:sldMk cId="2329819948" sldId="261"/>
        </pc:sldMkLst>
        <pc:spChg chg="mod">
          <ac:chgData name="LEE SIEW PIEN" userId="0becb2b8-7407-426f-aefa-74837fe7e5af" providerId="ADAL" clId="{05F25EAA-7D32-46E0-A881-14E410E5DFA7}" dt="2022-07-26T00:53:17.379" v="3236" actId="20577"/>
          <ac:spMkLst>
            <pc:docMk/>
            <pc:sldMk cId="2329819948" sldId="261"/>
            <ac:spMk id="4" creationId="{A12ECA7C-A4CE-475A-98F7-2278E861CA91}"/>
          </ac:spMkLst>
        </pc:spChg>
      </pc:sldChg>
      <pc:sldChg chg="addSp delSp modSp mod modClrScheme chgLayout">
        <pc:chgData name="LEE SIEW PIEN" userId="0becb2b8-7407-426f-aefa-74837fe7e5af" providerId="ADAL" clId="{05F25EAA-7D32-46E0-A881-14E410E5DFA7}" dt="2022-07-27T03:39:42.926" v="5356" actId="20577"/>
        <pc:sldMkLst>
          <pc:docMk/>
          <pc:sldMk cId="2127908126" sldId="262"/>
        </pc:sldMkLst>
        <pc:spChg chg="add mod ord">
          <ac:chgData name="LEE SIEW PIEN" userId="0becb2b8-7407-426f-aefa-74837fe7e5af" providerId="ADAL" clId="{05F25EAA-7D32-46E0-A881-14E410E5DFA7}" dt="2022-07-26T00:48:03.926" v="3222" actId="1035"/>
          <ac:spMkLst>
            <pc:docMk/>
            <pc:sldMk cId="2127908126" sldId="262"/>
            <ac:spMk id="2" creationId="{324B9261-3658-5BAF-2B8C-6E6BA37E0269}"/>
          </ac:spMkLst>
        </pc:spChg>
        <pc:spChg chg="add mod ord">
          <ac:chgData name="LEE SIEW PIEN" userId="0becb2b8-7407-426f-aefa-74837fe7e5af" providerId="ADAL" clId="{05F25EAA-7D32-46E0-A881-14E410E5DFA7}" dt="2022-07-27T03:39:42.926" v="5356" actId="20577"/>
          <ac:spMkLst>
            <pc:docMk/>
            <pc:sldMk cId="2127908126" sldId="262"/>
            <ac:spMk id="3" creationId="{53B5AEEA-8CC7-BBC7-1784-86DA72285B32}"/>
          </ac:spMkLst>
        </pc:spChg>
        <pc:spChg chg="del mod">
          <ac:chgData name="LEE SIEW PIEN" userId="0becb2b8-7407-426f-aefa-74837fe7e5af" providerId="ADAL" clId="{05F25EAA-7D32-46E0-A881-14E410E5DFA7}" dt="2022-07-25T05:50:49.484" v="1981" actId="478"/>
          <ac:spMkLst>
            <pc:docMk/>
            <pc:sldMk cId="2127908126" sldId="262"/>
            <ac:spMk id="4" creationId="{A12ECA7C-A4CE-475A-98F7-2278E861CA91}"/>
          </ac:spMkLst>
        </pc:spChg>
      </pc:sldChg>
      <pc:sldChg chg="addSp delSp modSp add del mod modClrScheme chgLayout">
        <pc:chgData name="LEE SIEW PIEN" userId="0becb2b8-7407-426f-aefa-74837fe7e5af" providerId="ADAL" clId="{05F25EAA-7D32-46E0-A881-14E410E5DFA7}" dt="2022-07-26T00:49:35.396" v="3226" actId="12269"/>
        <pc:sldMkLst>
          <pc:docMk/>
          <pc:sldMk cId="75806008" sldId="263"/>
        </pc:sldMkLst>
        <pc:spChg chg="add mod ord">
          <ac:chgData name="LEE SIEW PIEN" userId="0becb2b8-7407-426f-aefa-74837fe7e5af" providerId="ADAL" clId="{05F25EAA-7D32-46E0-A881-14E410E5DFA7}" dt="2022-07-25T06:50:02.232" v="2964" actId="14100"/>
          <ac:spMkLst>
            <pc:docMk/>
            <pc:sldMk cId="75806008" sldId="263"/>
            <ac:spMk id="2" creationId="{790A70AC-E269-37AD-909E-4083B1010AFC}"/>
          </ac:spMkLst>
        </pc:spChg>
        <pc:spChg chg="add del mod ord">
          <ac:chgData name="LEE SIEW PIEN" userId="0becb2b8-7407-426f-aefa-74837fe7e5af" providerId="ADAL" clId="{05F25EAA-7D32-46E0-A881-14E410E5DFA7}" dt="2022-07-25T06:04:26.811" v="2211" actId="3680"/>
          <ac:spMkLst>
            <pc:docMk/>
            <pc:sldMk cId="75806008" sldId="263"/>
            <ac:spMk id="3" creationId="{DB8D528B-5522-073F-3D9E-603240A6FCF5}"/>
          </ac:spMkLst>
        </pc:spChg>
        <pc:spChg chg="del">
          <ac:chgData name="LEE SIEW PIEN" userId="0becb2b8-7407-426f-aefa-74837fe7e5af" providerId="ADAL" clId="{05F25EAA-7D32-46E0-A881-14E410E5DFA7}" dt="2022-07-25T05:54:05.442" v="2023" actId="478"/>
          <ac:spMkLst>
            <pc:docMk/>
            <pc:sldMk cId="75806008" sldId="263"/>
            <ac:spMk id="4" creationId="{A12ECA7C-A4CE-475A-98F7-2278E861CA91}"/>
          </ac:spMkLst>
        </pc:spChg>
        <pc:spChg chg="add del mod">
          <ac:chgData name="LEE SIEW PIEN" userId="0becb2b8-7407-426f-aefa-74837fe7e5af" providerId="ADAL" clId="{05F25EAA-7D32-46E0-A881-14E410E5DFA7}" dt="2022-07-25T06:05:28.015" v="2214" actId="1032"/>
          <ac:spMkLst>
            <pc:docMk/>
            <pc:sldMk cId="75806008" sldId="263"/>
            <ac:spMk id="8" creationId="{393078D8-642E-D5CD-75C0-812656A4698F}"/>
          </ac:spMkLst>
        </pc:spChg>
        <pc:graphicFrameChg chg="add del mod ord modGraphic">
          <ac:chgData name="LEE SIEW PIEN" userId="0becb2b8-7407-426f-aefa-74837fe7e5af" providerId="ADAL" clId="{05F25EAA-7D32-46E0-A881-14E410E5DFA7}" dt="2022-07-25T06:04:51.774" v="2213" actId="478"/>
          <ac:graphicFrameMkLst>
            <pc:docMk/>
            <pc:sldMk cId="75806008" sldId="263"/>
            <ac:graphicFrameMk id="5" creationId="{9C454A73-9DA5-A290-CF3F-475E6E00BBD8}"/>
          </ac:graphicFrameMkLst>
        </pc:graphicFrameChg>
        <pc:graphicFrameChg chg="add mod modGraphic">
          <ac:chgData name="LEE SIEW PIEN" userId="0becb2b8-7407-426f-aefa-74837fe7e5af" providerId="ADAL" clId="{05F25EAA-7D32-46E0-A881-14E410E5DFA7}" dt="2022-07-26T00:49:35.396" v="3226" actId="12269"/>
          <ac:graphicFrameMkLst>
            <pc:docMk/>
            <pc:sldMk cId="75806008" sldId="263"/>
            <ac:graphicFrameMk id="9" creationId="{EE970A9F-C21F-FBF6-1BE4-C926FFC3F5CC}"/>
          </ac:graphicFrameMkLst>
        </pc:graphicFrameChg>
      </pc:sldChg>
      <pc:sldChg chg="addSp delSp modSp del mod modClrScheme chgLayout">
        <pc:chgData name="LEE SIEW PIEN" userId="0becb2b8-7407-426f-aefa-74837fe7e5af" providerId="ADAL" clId="{05F25EAA-7D32-46E0-A881-14E410E5DFA7}" dt="2022-07-27T02:44:20.210" v="4733" actId="47"/>
        <pc:sldMkLst>
          <pc:docMk/>
          <pc:sldMk cId="3236928388" sldId="264"/>
        </pc:sldMkLst>
        <pc:spChg chg="add mod ord">
          <ac:chgData name="LEE SIEW PIEN" userId="0becb2b8-7407-426f-aefa-74837fe7e5af" providerId="ADAL" clId="{05F25EAA-7D32-46E0-A881-14E410E5DFA7}" dt="2022-07-27T01:32:09.927" v="3802" actId="20577"/>
          <ac:spMkLst>
            <pc:docMk/>
            <pc:sldMk cId="3236928388" sldId="264"/>
            <ac:spMk id="2" creationId="{1128F4B5-3A37-63CF-4DDE-98E9BF3D1EEC}"/>
          </ac:spMkLst>
        </pc:spChg>
        <pc:spChg chg="add mod ord">
          <ac:chgData name="LEE SIEW PIEN" userId="0becb2b8-7407-426f-aefa-74837fe7e5af" providerId="ADAL" clId="{05F25EAA-7D32-46E0-A881-14E410E5DFA7}" dt="2022-07-27T01:34:22.747" v="4071" actId="14100"/>
          <ac:spMkLst>
            <pc:docMk/>
            <pc:sldMk cId="3236928388" sldId="264"/>
            <ac:spMk id="3" creationId="{ED621F0B-2473-AE0D-7024-E15FBAF7C722}"/>
          </ac:spMkLst>
        </pc:spChg>
        <pc:spChg chg="del">
          <ac:chgData name="LEE SIEW PIEN" userId="0becb2b8-7407-426f-aefa-74837fe7e5af" providerId="ADAL" clId="{05F25EAA-7D32-46E0-A881-14E410E5DFA7}" dt="2022-07-25T05:59:53.852" v="2155" actId="478"/>
          <ac:spMkLst>
            <pc:docMk/>
            <pc:sldMk cId="3236928388" sldId="264"/>
            <ac:spMk id="4" creationId="{A12ECA7C-A4CE-475A-98F7-2278E861CA91}"/>
          </ac:spMkLst>
        </pc:spChg>
      </pc:sldChg>
      <pc:sldChg chg="addSp delSp modSp mod modClrScheme chgLayout">
        <pc:chgData name="LEE SIEW PIEN" userId="0becb2b8-7407-426f-aefa-74837fe7e5af" providerId="ADAL" clId="{05F25EAA-7D32-46E0-A881-14E410E5DFA7}" dt="2022-07-27T03:45:04.564" v="5458" actId="20577"/>
        <pc:sldMkLst>
          <pc:docMk/>
          <pc:sldMk cId="1529849046" sldId="265"/>
        </pc:sldMkLst>
        <pc:spChg chg="add mod ord">
          <ac:chgData name="LEE SIEW PIEN" userId="0becb2b8-7407-426f-aefa-74837fe7e5af" providerId="ADAL" clId="{05F25EAA-7D32-46E0-A881-14E410E5DFA7}" dt="2022-07-27T03:21:57.711" v="5125" actId="20577"/>
          <ac:spMkLst>
            <pc:docMk/>
            <pc:sldMk cId="1529849046" sldId="265"/>
            <ac:spMk id="2" creationId="{7DF7201B-B1CD-F4FE-3087-1A317A0B46E3}"/>
          </ac:spMkLst>
        </pc:spChg>
        <pc:spChg chg="add mod ord">
          <ac:chgData name="LEE SIEW PIEN" userId="0becb2b8-7407-426f-aefa-74837fe7e5af" providerId="ADAL" clId="{05F25EAA-7D32-46E0-A881-14E410E5DFA7}" dt="2022-07-27T03:45:04.564" v="5458" actId="20577"/>
          <ac:spMkLst>
            <pc:docMk/>
            <pc:sldMk cId="1529849046" sldId="265"/>
            <ac:spMk id="3" creationId="{77ABDE84-963E-DABD-DB74-123BB10723A3}"/>
          </ac:spMkLst>
        </pc:spChg>
        <pc:spChg chg="del mod">
          <ac:chgData name="LEE SIEW PIEN" userId="0becb2b8-7407-426f-aefa-74837fe7e5af" providerId="ADAL" clId="{05F25EAA-7D32-46E0-A881-14E410E5DFA7}" dt="2022-07-25T05:56:39.041" v="2069" actId="478"/>
          <ac:spMkLst>
            <pc:docMk/>
            <pc:sldMk cId="1529849046" sldId="265"/>
            <ac:spMk id="4" creationId="{A12ECA7C-A4CE-475A-98F7-2278E861CA91}"/>
          </ac:spMkLst>
        </pc:spChg>
      </pc:sldChg>
      <pc:sldChg chg="addSp modSp mod">
        <pc:chgData name="LEE SIEW PIEN" userId="0becb2b8-7407-426f-aefa-74837fe7e5af" providerId="ADAL" clId="{05F25EAA-7D32-46E0-A881-14E410E5DFA7}" dt="2022-07-27T03:30:05.504" v="5310" actId="404"/>
        <pc:sldMkLst>
          <pc:docMk/>
          <pc:sldMk cId="4228396907" sldId="266"/>
        </pc:sldMkLst>
        <pc:spChg chg="mod">
          <ac:chgData name="LEE SIEW PIEN" userId="0becb2b8-7407-426f-aefa-74837fe7e5af" providerId="ADAL" clId="{05F25EAA-7D32-46E0-A881-14E410E5DFA7}" dt="2022-07-25T06:00:17.875" v="2157" actId="1076"/>
          <ac:spMkLst>
            <pc:docMk/>
            <pc:sldMk cId="4228396907" sldId="266"/>
            <ac:spMk id="4" creationId="{A12ECA7C-A4CE-475A-98F7-2278E861CA91}"/>
          </ac:spMkLst>
        </pc:spChg>
        <pc:spChg chg="add mod">
          <ac:chgData name="LEE SIEW PIEN" userId="0becb2b8-7407-426f-aefa-74837fe7e5af" providerId="ADAL" clId="{05F25EAA-7D32-46E0-A881-14E410E5DFA7}" dt="2022-07-27T03:30:05.504" v="5310" actId="404"/>
          <ac:spMkLst>
            <pc:docMk/>
            <pc:sldMk cId="4228396907" sldId="266"/>
            <ac:spMk id="5" creationId="{4AA49D4F-FBD3-6738-B22C-6CC8AADE7F80}"/>
          </ac:spMkLst>
        </pc:spChg>
      </pc:sldChg>
      <pc:sldChg chg="modSp mod">
        <pc:chgData name="LEE SIEW PIEN" userId="0becb2b8-7407-426f-aefa-74837fe7e5af" providerId="ADAL" clId="{05F25EAA-7D32-46E0-A881-14E410E5DFA7}" dt="2022-07-27T03:30:32.861" v="5313" actId="1076"/>
        <pc:sldMkLst>
          <pc:docMk/>
          <pc:sldMk cId="2714269730" sldId="267"/>
        </pc:sldMkLst>
        <pc:spChg chg="mod">
          <ac:chgData name="LEE SIEW PIEN" userId="0becb2b8-7407-426f-aefa-74837fe7e5af" providerId="ADAL" clId="{05F25EAA-7D32-46E0-A881-14E410E5DFA7}" dt="2022-07-27T03:30:32.861" v="5313" actId="1076"/>
          <ac:spMkLst>
            <pc:docMk/>
            <pc:sldMk cId="2714269730" sldId="267"/>
            <ac:spMk id="4" creationId="{A12ECA7C-A4CE-475A-98F7-2278E861CA91}"/>
          </ac:spMkLst>
        </pc:spChg>
      </pc:sldChg>
      <pc:sldChg chg="addSp delSp modSp del mod modClrScheme chgLayout">
        <pc:chgData name="LEE SIEW PIEN" userId="0becb2b8-7407-426f-aefa-74837fe7e5af" providerId="ADAL" clId="{05F25EAA-7D32-46E0-A881-14E410E5DFA7}" dt="2022-07-25T04:44:52.875" v="140" actId="47"/>
        <pc:sldMkLst>
          <pc:docMk/>
          <pc:sldMk cId="568452211" sldId="268"/>
        </pc:sldMkLst>
        <pc:spChg chg="add del mod ord">
          <ac:chgData name="LEE SIEW PIEN" userId="0becb2b8-7407-426f-aefa-74837fe7e5af" providerId="ADAL" clId="{05F25EAA-7D32-46E0-A881-14E410E5DFA7}" dt="2022-07-25T04:44:33.024" v="135" actId="700"/>
          <ac:spMkLst>
            <pc:docMk/>
            <pc:sldMk cId="568452211" sldId="268"/>
            <ac:spMk id="2" creationId="{138B9E8A-C873-BE8E-34E0-4970E74006E2}"/>
          </ac:spMkLst>
        </pc:spChg>
        <pc:spChg chg="add del mod ord">
          <ac:chgData name="LEE SIEW PIEN" userId="0becb2b8-7407-426f-aefa-74837fe7e5af" providerId="ADAL" clId="{05F25EAA-7D32-46E0-A881-14E410E5DFA7}" dt="2022-07-25T04:44:33.024" v="135" actId="700"/>
          <ac:spMkLst>
            <pc:docMk/>
            <pc:sldMk cId="568452211" sldId="268"/>
            <ac:spMk id="3" creationId="{8915B201-34A5-AEF1-794D-3328C2084ECB}"/>
          </ac:spMkLst>
        </pc:spChg>
      </pc:sldChg>
      <pc:sldChg chg="del">
        <pc:chgData name="LEE SIEW PIEN" userId="0becb2b8-7407-426f-aefa-74837fe7e5af" providerId="ADAL" clId="{05F25EAA-7D32-46E0-A881-14E410E5DFA7}" dt="2022-07-25T04:11:04.374" v="0" actId="47"/>
        <pc:sldMkLst>
          <pc:docMk/>
          <pc:sldMk cId="2238214108" sldId="269"/>
        </pc:sldMkLst>
      </pc:sldChg>
      <pc:sldChg chg="modSp mod">
        <pc:chgData name="LEE SIEW PIEN" userId="0becb2b8-7407-426f-aefa-74837fe7e5af" providerId="ADAL" clId="{05F25EAA-7D32-46E0-A881-14E410E5DFA7}" dt="2022-07-28T05:07:59.380" v="5523"/>
        <pc:sldMkLst>
          <pc:docMk/>
          <pc:sldMk cId="603182407" sldId="270"/>
        </pc:sldMkLst>
        <pc:spChg chg="mod">
          <ac:chgData name="LEE SIEW PIEN" userId="0becb2b8-7407-426f-aefa-74837fe7e5af" providerId="ADAL" clId="{05F25EAA-7D32-46E0-A881-14E410E5DFA7}" dt="2022-07-27T02:50:35.509" v="4896" actId="404"/>
          <ac:spMkLst>
            <pc:docMk/>
            <pc:sldMk cId="603182407" sldId="270"/>
            <ac:spMk id="2" creationId="{B9338EAC-5FE3-E129-233D-FCFD2D54031F}"/>
          </ac:spMkLst>
        </pc:spChg>
        <pc:spChg chg="mod">
          <ac:chgData name="LEE SIEW PIEN" userId="0becb2b8-7407-426f-aefa-74837fe7e5af" providerId="ADAL" clId="{05F25EAA-7D32-46E0-A881-14E410E5DFA7}" dt="2022-07-28T05:07:59.380" v="5523"/>
          <ac:spMkLst>
            <pc:docMk/>
            <pc:sldMk cId="603182407" sldId="270"/>
            <ac:spMk id="3" creationId="{CC976F53-0EFB-76E3-BF53-2453E82D8A1C}"/>
          </ac:spMkLst>
        </pc:spChg>
        <pc:spChg chg="mod">
          <ac:chgData name="LEE SIEW PIEN" userId="0becb2b8-7407-426f-aefa-74837fe7e5af" providerId="ADAL" clId="{05F25EAA-7D32-46E0-A881-14E410E5DFA7}" dt="2022-07-27T02:48:30.894" v="4863" actId="1076"/>
          <ac:spMkLst>
            <pc:docMk/>
            <pc:sldMk cId="603182407" sldId="270"/>
            <ac:spMk id="5" creationId="{17909515-6FD5-EA44-0772-42DEEAA64698}"/>
          </ac:spMkLst>
        </pc:spChg>
        <pc:picChg chg="mod">
          <ac:chgData name="LEE SIEW PIEN" userId="0becb2b8-7407-426f-aefa-74837fe7e5af" providerId="ADAL" clId="{05F25EAA-7D32-46E0-A881-14E410E5DFA7}" dt="2022-07-27T02:48:45.101" v="4887" actId="14100"/>
          <ac:picMkLst>
            <pc:docMk/>
            <pc:sldMk cId="603182407" sldId="270"/>
            <ac:picMk id="4" creationId="{47E5294C-0912-31E9-924D-0A1ABEB9174F}"/>
          </ac:picMkLst>
        </pc:picChg>
      </pc:sldChg>
      <pc:sldChg chg="addSp delSp modSp new mod">
        <pc:chgData name="LEE SIEW PIEN" userId="0becb2b8-7407-426f-aefa-74837fe7e5af" providerId="ADAL" clId="{05F25EAA-7D32-46E0-A881-14E410E5DFA7}" dt="2022-07-27T03:36:40.068" v="5317"/>
        <pc:sldMkLst>
          <pc:docMk/>
          <pc:sldMk cId="4042231685" sldId="271"/>
        </pc:sldMkLst>
        <pc:spChg chg="mod">
          <ac:chgData name="LEE SIEW PIEN" userId="0becb2b8-7407-426f-aefa-74837fe7e5af" providerId="ADAL" clId="{05F25EAA-7D32-46E0-A881-14E410E5DFA7}" dt="2022-07-25T05:31:34.750" v="1221" actId="14100"/>
          <ac:spMkLst>
            <pc:docMk/>
            <pc:sldMk cId="4042231685" sldId="271"/>
            <ac:spMk id="2" creationId="{AB57CC5D-83B7-A9A1-6FD2-AA6B95DF0E97}"/>
          </ac:spMkLst>
        </pc:spChg>
        <pc:spChg chg="del">
          <ac:chgData name="LEE SIEW PIEN" userId="0becb2b8-7407-426f-aefa-74837fe7e5af" providerId="ADAL" clId="{05F25EAA-7D32-46E0-A881-14E410E5DFA7}" dt="2022-07-25T05:32:06.557" v="1222" actId="1032"/>
          <ac:spMkLst>
            <pc:docMk/>
            <pc:sldMk cId="4042231685" sldId="271"/>
            <ac:spMk id="3" creationId="{E161D852-2B93-94BE-2DD3-94DBB8A79425}"/>
          </ac:spMkLst>
        </pc:spChg>
        <pc:spChg chg="add del mod">
          <ac:chgData name="LEE SIEW PIEN" userId="0becb2b8-7407-426f-aefa-74837fe7e5af" providerId="ADAL" clId="{05F25EAA-7D32-46E0-A881-14E410E5DFA7}" dt="2022-07-25T05:39:46.459" v="1573" actId="1032"/>
          <ac:spMkLst>
            <pc:docMk/>
            <pc:sldMk cId="4042231685" sldId="271"/>
            <ac:spMk id="6" creationId="{847A5EA2-5526-29B3-07BB-73E6F413B309}"/>
          </ac:spMkLst>
        </pc:spChg>
        <pc:spChg chg="add mod">
          <ac:chgData name="LEE SIEW PIEN" userId="0becb2b8-7407-426f-aefa-74837fe7e5af" providerId="ADAL" clId="{05F25EAA-7D32-46E0-A881-14E410E5DFA7}" dt="2022-07-26T00:29:37.788" v="3044" actId="1038"/>
          <ac:spMkLst>
            <pc:docMk/>
            <pc:sldMk cId="4042231685" sldId="271"/>
            <ac:spMk id="9" creationId="{3CD6F7E6-2206-E689-393C-3156AE023467}"/>
          </ac:spMkLst>
        </pc:spChg>
        <pc:spChg chg="add mod">
          <ac:chgData name="LEE SIEW PIEN" userId="0becb2b8-7407-426f-aefa-74837fe7e5af" providerId="ADAL" clId="{05F25EAA-7D32-46E0-A881-14E410E5DFA7}" dt="2022-07-26T00:29:16.039" v="3010" actId="1037"/>
          <ac:spMkLst>
            <pc:docMk/>
            <pc:sldMk cId="4042231685" sldId="271"/>
            <ac:spMk id="10" creationId="{46882112-36B8-FB17-1CD8-5AA1C55715B2}"/>
          </ac:spMkLst>
        </pc:spChg>
        <pc:spChg chg="add mod">
          <ac:chgData name="LEE SIEW PIEN" userId="0becb2b8-7407-426f-aefa-74837fe7e5af" providerId="ADAL" clId="{05F25EAA-7D32-46E0-A881-14E410E5DFA7}" dt="2022-07-26T00:29:31.374" v="3034" actId="1038"/>
          <ac:spMkLst>
            <pc:docMk/>
            <pc:sldMk cId="4042231685" sldId="271"/>
            <ac:spMk id="11" creationId="{1016AB53-5497-AF9D-A4FD-07B51BE3C68C}"/>
          </ac:spMkLst>
        </pc:spChg>
        <pc:spChg chg="add mod">
          <ac:chgData name="LEE SIEW PIEN" userId="0becb2b8-7407-426f-aefa-74837fe7e5af" providerId="ADAL" clId="{05F25EAA-7D32-46E0-A881-14E410E5DFA7}" dt="2022-07-26T00:29:22.617" v="3023" actId="1037"/>
          <ac:spMkLst>
            <pc:docMk/>
            <pc:sldMk cId="4042231685" sldId="271"/>
            <ac:spMk id="12" creationId="{971E01A9-B60D-1F19-9C37-78E3B6B6EF69}"/>
          </ac:spMkLst>
        </pc:spChg>
        <pc:graphicFrameChg chg="add del mod modGraphic">
          <ac:chgData name="LEE SIEW PIEN" userId="0becb2b8-7407-426f-aefa-74837fe7e5af" providerId="ADAL" clId="{05F25EAA-7D32-46E0-A881-14E410E5DFA7}" dt="2022-07-25T05:39:16.850" v="1572" actId="478"/>
          <ac:graphicFrameMkLst>
            <pc:docMk/>
            <pc:sldMk cId="4042231685" sldId="271"/>
            <ac:graphicFrameMk id="4" creationId="{3EC024C1-F59E-3011-CBC0-F3C9EEF210F0}"/>
          </ac:graphicFrameMkLst>
        </pc:graphicFrameChg>
        <pc:graphicFrameChg chg="add mod modGraphic">
          <ac:chgData name="LEE SIEW PIEN" userId="0becb2b8-7407-426f-aefa-74837fe7e5af" providerId="ADAL" clId="{05F25EAA-7D32-46E0-A881-14E410E5DFA7}" dt="2022-07-27T03:36:40.068" v="5317"/>
          <ac:graphicFrameMkLst>
            <pc:docMk/>
            <pc:sldMk cId="4042231685" sldId="271"/>
            <ac:graphicFrameMk id="7" creationId="{ACDCC8C7-8C6D-C9B9-EB25-CAE148436BF1}"/>
          </ac:graphicFrameMkLst>
        </pc:graphicFrameChg>
      </pc:sldChg>
      <pc:sldChg chg="addSp delSp modSp new del mod modClrScheme chgLayout">
        <pc:chgData name="LEE SIEW PIEN" userId="0becb2b8-7407-426f-aefa-74837fe7e5af" providerId="ADAL" clId="{05F25EAA-7D32-46E0-A881-14E410E5DFA7}" dt="2022-07-25T04:59:13.597" v="206" actId="47"/>
        <pc:sldMkLst>
          <pc:docMk/>
          <pc:sldMk cId="26460275" sldId="272"/>
        </pc:sldMkLst>
        <pc:spChg chg="add mod">
          <ac:chgData name="LEE SIEW PIEN" userId="0becb2b8-7407-426f-aefa-74837fe7e5af" providerId="ADAL" clId="{05F25EAA-7D32-46E0-A881-14E410E5DFA7}" dt="2022-07-25T04:50:53.512" v="161" actId="20577"/>
          <ac:spMkLst>
            <pc:docMk/>
            <pc:sldMk cId="26460275" sldId="272"/>
            <ac:spMk id="2" creationId="{56072048-21D7-8465-B09A-EEFF141FC180}"/>
          </ac:spMkLst>
        </pc:spChg>
        <pc:spChg chg="add del mod">
          <ac:chgData name="LEE SIEW PIEN" userId="0becb2b8-7407-426f-aefa-74837fe7e5af" providerId="ADAL" clId="{05F25EAA-7D32-46E0-A881-14E410E5DFA7}" dt="2022-07-25T04:51:07.502" v="162" actId="478"/>
          <ac:spMkLst>
            <pc:docMk/>
            <pc:sldMk cId="26460275" sldId="272"/>
            <ac:spMk id="3" creationId="{1284C2C7-0879-918D-23B0-306F86B9E368}"/>
          </ac:spMkLst>
        </pc:spChg>
        <pc:graphicFrameChg chg="add del mod modGraphic">
          <ac:chgData name="LEE SIEW PIEN" userId="0becb2b8-7407-426f-aefa-74837fe7e5af" providerId="ADAL" clId="{05F25EAA-7D32-46E0-A881-14E410E5DFA7}" dt="2022-07-25T04:54:36.631" v="174" actId="478"/>
          <ac:graphicFrameMkLst>
            <pc:docMk/>
            <pc:sldMk cId="26460275" sldId="272"/>
            <ac:graphicFrameMk id="4" creationId="{B45B4916-F1C0-6F09-8653-868BD40CF5EA}"/>
          </ac:graphicFrameMkLst>
        </pc:graphicFrameChg>
        <pc:graphicFrameChg chg="add del mod">
          <ac:chgData name="LEE SIEW PIEN" userId="0becb2b8-7407-426f-aefa-74837fe7e5af" providerId="ADAL" clId="{05F25EAA-7D32-46E0-A881-14E410E5DFA7}" dt="2022-07-25T04:54:53.601" v="176" actId="478"/>
          <ac:graphicFrameMkLst>
            <pc:docMk/>
            <pc:sldMk cId="26460275" sldId="272"/>
            <ac:graphicFrameMk id="5" creationId="{5C83D810-7AF7-C758-AB90-B2BE04A26F4D}"/>
          </ac:graphicFrameMkLst>
        </pc:graphicFrameChg>
        <pc:picChg chg="add mod modCrop">
          <ac:chgData name="LEE SIEW PIEN" userId="0becb2b8-7407-426f-aefa-74837fe7e5af" providerId="ADAL" clId="{05F25EAA-7D32-46E0-A881-14E410E5DFA7}" dt="2022-07-25T04:55:30.351" v="182" actId="14100"/>
          <ac:picMkLst>
            <pc:docMk/>
            <pc:sldMk cId="26460275" sldId="272"/>
            <ac:picMk id="6" creationId="{A04582B9-7A04-78B9-16A9-380EB9F498BC}"/>
          </ac:picMkLst>
        </pc:picChg>
      </pc:sldChg>
      <pc:sldChg chg="addSp delSp modSp new del mod">
        <pc:chgData name="LEE SIEW PIEN" userId="0becb2b8-7407-426f-aefa-74837fe7e5af" providerId="ADAL" clId="{05F25EAA-7D32-46E0-A881-14E410E5DFA7}" dt="2022-07-25T05:18:54.156" v="1023" actId="47"/>
        <pc:sldMkLst>
          <pc:docMk/>
          <pc:sldMk cId="2095652998" sldId="273"/>
        </pc:sldMkLst>
        <pc:spChg chg="add mod">
          <ac:chgData name="LEE SIEW PIEN" userId="0becb2b8-7407-426f-aefa-74837fe7e5af" providerId="ADAL" clId="{05F25EAA-7D32-46E0-A881-14E410E5DFA7}" dt="2022-07-25T04:58:26.264" v="202" actId="20577"/>
          <ac:spMkLst>
            <pc:docMk/>
            <pc:sldMk cId="2095652998" sldId="273"/>
            <ac:spMk id="4" creationId="{D14ECDD4-DE09-C8EF-1828-CF24783D9485}"/>
          </ac:spMkLst>
        </pc:spChg>
        <pc:graphicFrameChg chg="add del mod modGraphic">
          <ac:chgData name="LEE SIEW PIEN" userId="0becb2b8-7407-426f-aefa-74837fe7e5af" providerId="ADAL" clId="{05F25EAA-7D32-46E0-A881-14E410E5DFA7}" dt="2022-07-25T04:55:55.866" v="185" actId="478"/>
          <ac:graphicFrameMkLst>
            <pc:docMk/>
            <pc:sldMk cId="2095652998" sldId="273"/>
            <ac:graphicFrameMk id="2" creationId="{1BD6BC51-C9FC-A828-A582-A44A15D74B4C}"/>
          </ac:graphicFrameMkLst>
        </pc:graphicFrameChg>
        <pc:picChg chg="add mod modCrop">
          <ac:chgData name="LEE SIEW PIEN" userId="0becb2b8-7407-426f-aefa-74837fe7e5af" providerId="ADAL" clId="{05F25EAA-7D32-46E0-A881-14E410E5DFA7}" dt="2022-07-25T04:58:31.742" v="203" actId="1076"/>
          <ac:picMkLst>
            <pc:docMk/>
            <pc:sldMk cId="2095652998" sldId="273"/>
            <ac:picMk id="3" creationId="{93D55526-2FB0-87DC-935B-9F2E77AE9D5F}"/>
          </ac:picMkLst>
        </pc:picChg>
        <pc:picChg chg="add mod">
          <ac:chgData name="LEE SIEW PIEN" userId="0becb2b8-7407-426f-aefa-74837fe7e5af" providerId="ADAL" clId="{05F25EAA-7D32-46E0-A881-14E410E5DFA7}" dt="2022-07-25T04:58:45.386" v="205" actId="1076"/>
          <ac:picMkLst>
            <pc:docMk/>
            <pc:sldMk cId="2095652998" sldId="273"/>
            <ac:picMk id="5" creationId="{B2DA54EB-AADB-5138-2602-4D5F6874C21B}"/>
          </ac:picMkLst>
        </pc:picChg>
      </pc:sldChg>
      <pc:sldChg chg="addSp modSp new del">
        <pc:chgData name="LEE SIEW PIEN" userId="0becb2b8-7407-426f-aefa-74837fe7e5af" providerId="ADAL" clId="{05F25EAA-7D32-46E0-A881-14E410E5DFA7}" dt="2022-07-25T05:18:53.069" v="1022" actId="47"/>
        <pc:sldMkLst>
          <pc:docMk/>
          <pc:sldMk cId="1376358967" sldId="274"/>
        </pc:sldMkLst>
        <pc:graphicFrameChg chg="add mod">
          <ac:chgData name="LEE SIEW PIEN" userId="0becb2b8-7407-426f-aefa-74837fe7e5af" providerId="ADAL" clId="{05F25EAA-7D32-46E0-A881-14E410E5DFA7}" dt="2022-07-25T04:59:34.356" v="209"/>
          <ac:graphicFrameMkLst>
            <pc:docMk/>
            <pc:sldMk cId="1376358967" sldId="274"/>
            <ac:graphicFrameMk id="2" creationId="{92344A98-3552-97C8-573B-14E502276FA0}"/>
          </ac:graphicFrameMkLst>
        </pc:graphicFrameChg>
      </pc:sldChg>
      <pc:sldChg chg="addSp modSp new del mod">
        <pc:chgData name="LEE SIEW PIEN" userId="0becb2b8-7407-426f-aefa-74837fe7e5af" providerId="ADAL" clId="{05F25EAA-7D32-46E0-A881-14E410E5DFA7}" dt="2022-07-25T04:59:15.468" v="207" actId="47"/>
        <pc:sldMkLst>
          <pc:docMk/>
          <pc:sldMk cId="2431857104" sldId="274"/>
        </pc:sldMkLst>
        <pc:picChg chg="add mod modCrop">
          <ac:chgData name="LEE SIEW PIEN" userId="0becb2b8-7407-426f-aefa-74837fe7e5af" providerId="ADAL" clId="{05F25EAA-7D32-46E0-A881-14E410E5DFA7}" dt="2022-07-25T04:58:07.367" v="198" actId="732"/>
          <ac:picMkLst>
            <pc:docMk/>
            <pc:sldMk cId="2431857104" sldId="274"/>
            <ac:picMk id="2" creationId="{1DD24BB6-0D24-0CC9-1FC9-97B2BF75B53E}"/>
          </ac:picMkLst>
        </pc:picChg>
      </pc:sldChg>
      <pc:sldChg chg="addSp delSp modSp new del mod">
        <pc:chgData name="LEE SIEW PIEN" userId="0becb2b8-7407-426f-aefa-74837fe7e5af" providerId="ADAL" clId="{05F25EAA-7D32-46E0-A881-14E410E5DFA7}" dt="2022-07-25T05:10:34.864" v="605" actId="47"/>
        <pc:sldMkLst>
          <pc:docMk/>
          <pc:sldMk cId="1785219757" sldId="275"/>
        </pc:sldMkLst>
        <pc:graphicFrameChg chg="add del">
          <ac:chgData name="LEE SIEW PIEN" userId="0becb2b8-7407-426f-aefa-74837fe7e5af" providerId="ADAL" clId="{05F25EAA-7D32-46E0-A881-14E410E5DFA7}" dt="2022-07-25T05:01:37.055" v="212" actId="478"/>
          <ac:graphicFrameMkLst>
            <pc:docMk/>
            <pc:sldMk cId="1785219757" sldId="275"/>
            <ac:graphicFrameMk id="2" creationId="{EEAF9DEB-2FAE-CD11-4BA2-233B3CA26FF1}"/>
          </ac:graphicFrameMkLst>
        </pc:graphicFrameChg>
        <pc:graphicFrameChg chg="add mod modGraphic">
          <ac:chgData name="LEE SIEW PIEN" userId="0becb2b8-7407-426f-aefa-74837fe7e5af" providerId="ADAL" clId="{05F25EAA-7D32-46E0-A881-14E410E5DFA7}" dt="2022-07-25T05:05:03.286" v="360" actId="20577"/>
          <ac:graphicFrameMkLst>
            <pc:docMk/>
            <pc:sldMk cId="1785219757" sldId="275"/>
            <ac:graphicFrameMk id="3" creationId="{9E6B1F17-DBB9-8D80-AF4C-50396D592C50}"/>
          </ac:graphicFrameMkLst>
        </pc:graphicFrameChg>
      </pc:sldChg>
      <pc:sldChg chg="addSp delSp modSp new mod">
        <pc:chgData name="LEE SIEW PIEN" userId="0becb2b8-7407-426f-aefa-74837fe7e5af" providerId="ADAL" clId="{05F25EAA-7D32-46E0-A881-14E410E5DFA7}" dt="2022-07-25T05:28:14.461" v="1187" actId="478"/>
        <pc:sldMkLst>
          <pc:docMk/>
          <pc:sldMk cId="795586088" sldId="276"/>
        </pc:sldMkLst>
        <pc:spChg chg="add mod">
          <ac:chgData name="LEE SIEW PIEN" userId="0becb2b8-7407-426f-aefa-74837fe7e5af" providerId="ADAL" clId="{05F25EAA-7D32-46E0-A881-14E410E5DFA7}" dt="2022-07-25T05:18:41.668" v="1021" actId="1037"/>
          <ac:spMkLst>
            <pc:docMk/>
            <pc:sldMk cId="795586088" sldId="276"/>
            <ac:spMk id="3" creationId="{A19D0D82-373D-E7B6-5C7F-6BB96914357E}"/>
          </ac:spMkLst>
        </pc:spChg>
        <pc:graphicFrameChg chg="add mod modGraphic">
          <ac:chgData name="LEE SIEW PIEN" userId="0becb2b8-7407-426f-aefa-74837fe7e5af" providerId="ADAL" clId="{05F25EAA-7D32-46E0-A881-14E410E5DFA7}" dt="2022-07-25T05:18:35.827" v="998" actId="1037"/>
          <ac:graphicFrameMkLst>
            <pc:docMk/>
            <pc:sldMk cId="795586088" sldId="276"/>
            <ac:graphicFrameMk id="2" creationId="{C6F9C564-FF2A-0AB7-771C-86D0395E5906}"/>
          </ac:graphicFrameMkLst>
        </pc:graphicFrameChg>
        <pc:picChg chg="add mod">
          <ac:chgData name="LEE SIEW PIEN" userId="0becb2b8-7407-426f-aefa-74837fe7e5af" providerId="ADAL" clId="{05F25EAA-7D32-46E0-A881-14E410E5DFA7}" dt="2022-07-25T05:28:00.752" v="1183"/>
          <ac:picMkLst>
            <pc:docMk/>
            <pc:sldMk cId="795586088" sldId="276"/>
            <ac:picMk id="4" creationId="{85577CE8-95BC-7EDE-51F7-EBA603DA4CC6}"/>
          </ac:picMkLst>
        </pc:picChg>
        <pc:picChg chg="add del">
          <ac:chgData name="LEE SIEW PIEN" userId="0becb2b8-7407-426f-aefa-74837fe7e5af" providerId="ADAL" clId="{05F25EAA-7D32-46E0-A881-14E410E5DFA7}" dt="2022-07-25T05:28:08.406" v="1185"/>
          <ac:picMkLst>
            <pc:docMk/>
            <pc:sldMk cId="795586088" sldId="276"/>
            <ac:picMk id="5" creationId="{899BCE76-F38A-F71E-78CF-07987404B54C}"/>
          </ac:picMkLst>
        </pc:picChg>
        <pc:picChg chg="add del mod">
          <ac:chgData name="LEE SIEW PIEN" userId="0becb2b8-7407-426f-aefa-74837fe7e5af" providerId="ADAL" clId="{05F25EAA-7D32-46E0-A881-14E410E5DFA7}" dt="2022-07-25T05:28:14.461" v="1187" actId="478"/>
          <ac:picMkLst>
            <pc:docMk/>
            <pc:sldMk cId="795586088" sldId="276"/>
            <ac:picMk id="6" creationId="{78FBFB11-175C-3677-22D2-6EDD14723533}"/>
          </ac:picMkLst>
        </pc:picChg>
      </pc:sldChg>
      <pc:sldChg chg="addSp modSp new add del mod modClrScheme chgLayout">
        <pc:chgData name="LEE SIEW PIEN" userId="0becb2b8-7407-426f-aefa-74837fe7e5af" providerId="ADAL" clId="{05F25EAA-7D32-46E0-A881-14E410E5DFA7}" dt="2022-07-27T03:40:13.410" v="5357" actId="20577"/>
        <pc:sldMkLst>
          <pc:docMk/>
          <pc:sldMk cId="2605178365" sldId="277"/>
        </pc:sldMkLst>
        <pc:spChg chg="add mod">
          <ac:chgData name="LEE SIEW PIEN" userId="0becb2b8-7407-426f-aefa-74837fe7e5af" providerId="ADAL" clId="{05F25EAA-7D32-46E0-A881-14E410E5DFA7}" dt="2022-07-25T06:01:36.034" v="2179" actId="14100"/>
          <ac:spMkLst>
            <pc:docMk/>
            <pc:sldMk cId="2605178365" sldId="277"/>
            <ac:spMk id="2" creationId="{63197A0A-ED5A-D2C4-2B9D-A8CC89E4A2B9}"/>
          </ac:spMkLst>
        </pc:spChg>
        <pc:spChg chg="add mod">
          <ac:chgData name="LEE SIEW PIEN" userId="0becb2b8-7407-426f-aefa-74837fe7e5af" providerId="ADAL" clId="{05F25EAA-7D32-46E0-A881-14E410E5DFA7}" dt="2022-07-27T03:40:13.410" v="5357" actId="20577"/>
          <ac:spMkLst>
            <pc:docMk/>
            <pc:sldMk cId="2605178365" sldId="277"/>
            <ac:spMk id="3" creationId="{D21B57F8-4B05-606B-8C1B-8439588498F8}"/>
          </ac:spMkLst>
        </pc:spChg>
        <pc:picChg chg="add mod">
          <ac:chgData name="LEE SIEW PIEN" userId="0becb2b8-7407-426f-aefa-74837fe7e5af" providerId="ADAL" clId="{05F25EAA-7D32-46E0-A881-14E410E5DFA7}" dt="2022-07-25T05:28:19.374" v="1188"/>
          <ac:picMkLst>
            <pc:docMk/>
            <pc:sldMk cId="2605178365" sldId="277"/>
            <ac:picMk id="4" creationId="{48ED4900-8FE1-B324-9768-23BEA0D00574}"/>
          </ac:picMkLst>
        </pc:picChg>
      </pc:sldChg>
      <pc:sldChg chg="new del">
        <pc:chgData name="LEE SIEW PIEN" userId="0becb2b8-7407-426f-aefa-74837fe7e5af" providerId="ADAL" clId="{05F25EAA-7D32-46E0-A881-14E410E5DFA7}" dt="2022-07-25T05:27:50.137" v="1182" actId="47"/>
        <pc:sldMkLst>
          <pc:docMk/>
          <pc:sldMk cId="203977593" sldId="278"/>
        </pc:sldMkLst>
      </pc:sldChg>
      <pc:sldChg chg="addSp modSp new del mod modClrScheme chgLayout">
        <pc:chgData name="LEE SIEW PIEN" userId="0becb2b8-7407-426f-aefa-74837fe7e5af" providerId="ADAL" clId="{05F25EAA-7D32-46E0-A881-14E410E5DFA7}" dt="2022-07-26T06:19:26.566" v="3728" actId="47"/>
        <pc:sldMkLst>
          <pc:docMk/>
          <pc:sldMk cId="2950076679" sldId="279"/>
        </pc:sldMkLst>
        <pc:spChg chg="add mod ord">
          <ac:chgData name="LEE SIEW PIEN" userId="0becb2b8-7407-426f-aefa-74837fe7e5af" providerId="ADAL" clId="{05F25EAA-7D32-46E0-A881-14E410E5DFA7}" dt="2022-07-25T05:29:46.702" v="1210" actId="404"/>
          <ac:spMkLst>
            <pc:docMk/>
            <pc:sldMk cId="2950076679" sldId="279"/>
            <ac:spMk id="3" creationId="{8CE6250E-FC44-B6B6-6486-2D0024DE4078}"/>
          </ac:spMkLst>
        </pc:spChg>
        <pc:spChg chg="add mod ord">
          <ac:chgData name="LEE SIEW PIEN" userId="0becb2b8-7407-426f-aefa-74837fe7e5af" providerId="ADAL" clId="{05F25EAA-7D32-46E0-A881-14E410E5DFA7}" dt="2022-07-25T05:29:42.791" v="1205" actId="700"/>
          <ac:spMkLst>
            <pc:docMk/>
            <pc:sldMk cId="2950076679" sldId="279"/>
            <ac:spMk id="4" creationId="{0DEC9D79-4FA6-27BA-1596-8CD330ADFFF9}"/>
          </ac:spMkLst>
        </pc:spChg>
        <pc:picChg chg="add mod">
          <ac:chgData name="LEE SIEW PIEN" userId="0becb2b8-7407-426f-aefa-74837fe7e5af" providerId="ADAL" clId="{05F25EAA-7D32-46E0-A881-14E410E5DFA7}" dt="2022-07-25T05:28:33.197" v="1192"/>
          <ac:picMkLst>
            <pc:docMk/>
            <pc:sldMk cId="2950076679" sldId="279"/>
            <ac:picMk id="2" creationId="{D5B8C7D6-95AF-1F92-AAA9-26E980EF0874}"/>
          </ac:picMkLst>
        </pc:picChg>
      </pc:sldChg>
      <pc:sldChg chg="addSp modSp new mod">
        <pc:chgData name="LEE SIEW PIEN" userId="0becb2b8-7407-426f-aefa-74837fe7e5af" providerId="ADAL" clId="{05F25EAA-7D32-46E0-A881-14E410E5DFA7}" dt="2022-07-26T01:07:27.001" v="3388" actId="20577"/>
        <pc:sldMkLst>
          <pc:docMk/>
          <pc:sldMk cId="3239364461" sldId="280"/>
        </pc:sldMkLst>
        <pc:spChg chg="mod">
          <ac:chgData name="LEE SIEW PIEN" userId="0becb2b8-7407-426f-aefa-74837fe7e5af" providerId="ADAL" clId="{05F25EAA-7D32-46E0-A881-14E410E5DFA7}" dt="2022-07-25T06:02:05.402" v="2197" actId="1035"/>
          <ac:spMkLst>
            <pc:docMk/>
            <pc:sldMk cId="3239364461" sldId="280"/>
            <ac:spMk id="2" creationId="{8EC9469E-A209-5C6A-BC58-F331E13B0952}"/>
          </ac:spMkLst>
        </pc:spChg>
        <pc:spChg chg="mod">
          <ac:chgData name="LEE SIEW PIEN" userId="0becb2b8-7407-426f-aefa-74837fe7e5af" providerId="ADAL" clId="{05F25EAA-7D32-46E0-A881-14E410E5DFA7}" dt="2022-07-26T01:07:27.001" v="3388" actId="20577"/>
          <ac:spMkLst>
            <pc:docMk/>
            <pc:sldMk cId="3239364461" sldId="280"/>
            <ac:spMk id="3" creationId="{1C4A17A4-28E6-BEBF-CCDB-7EDC24B3ECFF}"/>
          </ac:spMkLst>
        </pc:spChg>
        <pc:picChg chg="add mod">
          <ac:chgData name="LEE SIEW PIEN" userId="0becb2b8-7407-426f-aefa-74837fe7e5af" providerId="ADAL" clId="{05F25EAA-7D32-46E0-A881-14E410E5DFA7}" dt="2022-07-25T05:28:26.009" v="1190"/>
          <ac:picMkLst>
            <pc:docMk/>
            <pc:sldMk cId="3239364461" sldId="280"/>
            <ac:picMk id="4" creationId="{EF27AB25-5AE1-BC5B-4A69-C14C247736D9}"/>
          </ac:picMkLst>
        </pc:picChg>
      </pc:sldChg>
      <pc:sldChg chg="addSp modSp new mod">
        <pc:chgData name="LEE SIEW PIEN" userId="0becb2b8-7407-426f-aefa-74837fe7e5af" providerId="ADAL" clId="{05F25EAA-7D32-46E0-A881-14E410E5DFA7}" dt="2022-07-27T03:40:25.922" v="5358" actId="20577"/>
        <pc:sldMkLst>
          <pc:docMk/>
          <pc:sldMk cId="2367082408" sldId="281"/>
        </pc:sldMkLst>
        <pc:spChg chg="mod">
          <ac:chgData name="LEE SIEW PIEN" userId="0becb2b8-7407-426f-aefa-74837fe7e5af" providerId="ADAL" clId="{05F25EAA-7D32-46E0-A881-14E410E5DFA7}" dt="2022-07-25T06:02:19.280" v="2209" actId="20577"/>
          <ac:spMkLst>
            <pc:docMk/>
            <pc:sldMk cId="2367082408" sldId="281"/>
            <ac:spMk id="2" creationId="{271B1E71-2F0C-7D9A-95F9-613CCC27E7DA}"/>
          </ac:spMkLst>
        </pc:spChg>
        <pc:spChg chg="mod">
          <ac:chgData name="LEE SIEW PIEN" userId="0becb2b8-7407-426f-aefa-74837fe7e5af" providerId="ADAL" clId="{05F25EAA-7D32-46E0-A881-14E410E5DFA7}" dt="2022-07-27T03:40:25.922" v="5358" actId="20577"/>
          <ac:spMkLst>
            <pc:docMk/>
            <pc:sldMk cId="2367082408" sldId="281"/>
            <ac:spMk id="3" creationId="{DB157ABD-BE80-2655-4E65-32C4DEADA380}"/>
          </ac:spMkLst>
        </pc:spChg>
        <pc:picChg chg="add mod">
          <ac:chgData name="LEE SIEW PIEN" userId="0becb2b8-7407-426f-aefa-74837fe7e5af" providerId="ADAL" clId="{05F25EAA-7D32-46E0-A881-14E410E5DFA7}" dt="2022-07-25T05:28:29.934" v="1191"/>
          <ac:picMkLst>
            <pc:docMk/>
            <pc:sldMk cId="2367082408" sldId="281"/>
            <ac:picMk id="4" creationId="{A28C58C8-C6F7-43DC-A7B7-79558F4BA2F0}"/>
          </ac:picMkLst>
        </pc:picChg>
      </pc:sldChg>
      <pc:sldChg chg="addSp delSp modSp new mod">
        <pc:chgData name="LEE SIEW PIEN" userId="0becb2b8-7407-426f-aefa-74837fe7e5af" providerId="ADAL" clId="{05F25EAA-7D32-46E0-A881-14E410E5DFA7}" dt="2022-07-26T01:10:52.525" v="3432" actId="5793"/>
        <pc:sldMkLst>
          <pc:docMk/>
          <pc:sldMk cId="89099190" sldId="282"/>
        </pc:sldMkLst>
        <pc:spChg chg="del mod">
          <ac:chgData name="LEE SIEW PIEN" userId="0becb2b8-7407-426f-aefa-74837fe7e5af" providerId="ADAL" clId="{05F25EAA-7D32-46E0-A881-14E410E5DFA7}" dt="2022-07-26T01:02:07.509" v="3314"/>
          <ac:spMkLst>
            <pc:docMk/>
            <pc:sldMk cId="89099190" sldId="282"/>
            <ac:spMk id="2" creationId="{879BA509-2921-FE80-36A2-271A576CBC6A}"/>
          </ac:spMkLst>
        </pc:spChg>
        <pc:spChg chg="mod">
          <ac:chgData name="LEE SIEW PIEN" userId="0becb2b8-7407-426f-aefa-74837fe7e5af" providerId="ADAL" clId="{05F25EAA-7D32-46E0-A881-14E410E5DFA7}" dt="2022-07-26T01:03:14.876" v="3326" actId="14100"/>
          <ac:spMkLst>
            <pc:docMk/>
            <pc:sldMk cId="89099190" sldId="282"/>
            <ac:spMk id="3" creationId="{6788C3A4-40B1-DFDC-6AC1-0B80C8A1E4F3}"/>
          </ac:spMkLst>
        </pc:spChg>
        <pc:spChg chg="add mod">
          <ac:chgData name="LEE SIEW PIEN" userId="0becb2b8-7407-426f-aefa-74837fe7e5af" providerId="ADAL" clId="{05F25EAA-7D32-46E0-A881-14E410E5DFA7}" dt="2022-07-26T01:10:52.525" v="3432" actId="5793"/>
          <ac:spMkLst>
            <pc:docMk/>
            <pc:sldMk cId="89099190" sldId="282"/>
            <ac:spMk id="5" creationId="{ACA53206-25A2-2B7C-27ED-C187271DD976}"/>
          </ac:spMkLst>
        </pc:spChg>
        <pc:picChg chg="add mod">
          <ac:chgData name="LEE SIEW PIEN" userId="0becb2b8-7407-426f-aefa-74837fe7e5af" providerId="ADAL" clId="{05F25EAA-7D32-46E0-A881-14E410E5DFA7}" dt="2022-07-25T05:28:22.668" v="1189"/>
          <ac:picMkLst>
            <pc:docMk/>
            <pc:sldMk cId="89099190" sldId="282"/>
            <ac:picMk id="4" creationId="{E42F0DEC-0138-9D49-4CE4-013205E64256}"/>
          </ac:picMkLst>
        </pc:picChg>
      </pc:sldChg>
      <pc:sldChg chg="new del">
        <pc:chgData name="LEE SIEW PIEN" userId="0becb2b8-7407-426f-aefa-74837fe7e5af" providerId="ADAL" clId="{05F25EAA-7D32-46E0-A881-14E410E5DFA7}" dt="2022-07-25T05:27:38.036" v="1181" actId="47"/>
        <pc:sldMkLst>
          <pc:docMk/>
          <pc:sldMk cId="1888372502" sldId="283"/>
        </pc:sldMkLst>
      </pc:sldChg>
      <pc:sldChg chg="addSp modSp new add del mod modClrScheme chgLayout">
        <pc:chgData name="LEE SIEW PIEN" userId="0becb2b8-7407-426f-aefa-74837fe7e5af" providerId="ADAL" clId="{05F25EAA-7D32-46E0-A881-14E410E5DFA7}" dt="2022-07-27T03:41:02.670" v="5376" actId="20577"/>
        <pc:sldMkLst>
          <pc:docMk/>
          <pc:sldMk cId="3585540046" sldId="283"/>
        </pc:sldMkLst>
        <pc:spChg chg="add mod ord">
          <ac:chgData name="LEE SIEW PIEN" userId="0becb2b8-7407-426f-aefa-74837fe7e5af" providerId="ADAL" clId="{05F25EAA-7D32-46E0-A881-14E410E5DFA7}" dt="2022-07-26T06:21:50.634" v="3750" actId="14100"/>
          <ac:spMkLst>
            <pc:docMk/>
            <pc:sldMk cId="3585540046" sldId="283"/>
            <ac:spMk id="3" creationId="{6EE291A4-F7FD-AC8B-D1AC-AFDA64D70C86}"/>
          </ac:spMkLst>
        </pc:spChg>
        <pc:spChg chg="add mod ord">
          <ac:chgData name="LEE SIEW PIEN" userId="0becb2b8-7407-426f-aefa-74837fe7e5af" providerId="ADAL" clId="{05F25EAA-7D32-46E0-A881-14E410E5DFA7}" dt="2022-07-27T03:41:02.670" v="5376" actId="20577"/>
          <ac:spMkLst>
            <pc:docMk/>
            <pc:sldMk cId="3585540046" sldId="283"/>
            <ac:spMk id="4" creationId="{1E472E89-B9D9-8E0B-EE5C-58E574F80D3C}"/>
          </ac:spMkLst>
        </pc:spChg>
        <pc:picChg chg="add mod">
          <ac:chgData name="LEE SIEW PIEN" userId="0becb2b8-7407-426f-aefa-74837fe7e5af" providerId="ADAL" clId="{05F25EAA-7D32-46E0-A881-14E410E5DFA7}" dt="2022-07-25T05:29:05.311" v="1194"/>
          <ac:picMkLst>
            <pc:docMk/>
            <pc:sldMk cId="3585540046" sldId="283"/>
            <ac:picMk id="2" creationId="{8AE1832F-6ACA-3E94-E17F-56EB5A540462}"/>
          </ac:picMkLst>
        </pc:picChg>
      </pc:sldChg>
      <pc:sldChg chg="addSp modSp new mod modClrScheme chgLayout">
        <pc:chgData name="LEE SIEW PIEN" userId="0becb2b8-7407-426f-aefa-74837fe7e5af" providerId="ADAL" clId="{05F25EAA-7D32-46E0-A881-14E410E5DFA7}" dt="2022-07-27T01:49:25.990" v="4397" actId="20577"/>
        <pc:sldMkLst>
          <pc:docMk/>
          <pc:sldMk cId="3261711317" sldId="284"/>
        </pc:sldMkLst>
        <pc:spChg chg="add mod">
          <ac:chgData name="LEE SIEW PIEN" userId="0becb2b8-7407-426f-aefa-74837fe7e5af" providerId="ADAL" clId="{05F25EAA-7D32-46E0-A881-14E410E5DFA7}" dt="2022-07-25T05:58:03.275" v="2105" actId="20577"/>
          <ac:spMkLst>
            <pc:docMk/>
            <pc:sldMk cId="3261711317" sldId="284"/>
            <ac:spMk id="2" creationId="{079D954F-75F5-17D1-AB1E-B3D4B3F7C7BF}"/>
          </ac:spMkLst>
        </pc:spChg>
        <pc:spChg chg="add mod">
          <ac:chgData name="LEE SIEW PIEN" userId="0becb2b8-7407-426f-aefa-74837fe7e5af" providerId="ADAL" clId="{05F25EAA-7D32-46E0-A881-14E410E5DFA7}" dt="2022-07-27T01:49:25.990" v="4397" actId="20577"/>
          <ac:spMkLst>
            <pc:docMk/>
            <pc:sldMk cId="3261711317" sldId="284"/>
            <ac:spMk id="3" creationId="{5A9F5841-7A7B-5E92-9E65-E5A42B9529FB}"/>
          </ac:spMkLst>
        </pc:spChg>
        <pc:picChg chg="add mod">
          <ac:chgData name="LEE SIEW PIEN" userId="0becb2b8-7407-426f-aefa-74837fe7e5af" providerId="ADAL" clId="{05F25EAA-7D32-46E0-A881-14E410E5DFA7}" dt="2022-07-25T05:59:23.357" v="2137"/>
          <ac:picMkLst>
            <pc:docMk/>
            <pc:sldMk cId="3261711317" sldId="284"/>
            <ac:picMk id="4" creationId="{E3938198-4862-3335-73EA-A4B1D385CE08}"/>
          </ac:picMkLst>
        </pc:picChg>
      </pc:sldChg>
      <pc:sldChg chg="addSp delSp modSp new del mod setBg">
        <pc:chgData name="LEE SIEW PIEN" userId="0becb2b8-7407-426f-aefa-74837fe7e5af" providerId="ADAL" clId="{05F25EAA-7D32-46E0-A881-14E410E5DFA7}" dt="2022-07-27T03:39:25.103" v="5352" actId="47"/>
        <pc:sldMkLst>
          <pc:docMk/>
          <pc:sldMk cId="3091665170" sldId="285"/>
        </pc:sldMkLst>
        <pc:spChg chg="mod">
          <ac:chgData name="LEE SIEW PIEN" userId="0becb2b8-7407-426f-aefa-74837fe7e5af" providerId="ADAL" clId="{05F25EAA-7D32-46E0-A881-14E410E5DFA7}" dt="2022-07-26T00:50:13.451" v="3229" actId="26606"/>
          <ac:spMkLst>
            <pc:docMk/>
            <pc:sldMk cId="3091665170" sldId="285"/>
            <ac:spMk id="2" creationId="{4485B78C-2192-3DE8-E888-467BC9512287}"/>
          </ac:spMkLst>
        </pc:spChg>
        <pc:spChg chg="mod">
          <ac:chgData name="LEE SIEW PIEN" userId="0becb2b8-7407-426f-aefa-74837fe7e5af" providerId="ADAL" clId="{05F25EAA-7D32-46E0-A881-14E410E5DFA7}" dt="2022-07-26T00:50:13.451" v="3229" actId="26606"/>
          <ac:spMkLst>
            <pc:docMk/>
            <pc:sldMk cId="3091665170" sldId="285"/>
            <ac:spMk id="3" creationId="{8280D030-1D0C-6119-2BF7-7E18DB11A51D}"/>
          </ac:spMkLst>
        </pc:spChg>
        <pc:spChg chg="add del">
          <ac:chgData name="LEE SIEW PIEN" userId="0becb2b8-7407-426f-aefa-74837fe7e5af" providerId="ADAL" clId="{05F25EAA-7D32-46E0-A881-14E410E5DFA7}" dt="2022-07-26T00:50:13.451" v="3229" actId="26606"/>
          <ac:spMkLst>
            <pc:docMk/>
            <pc:sldMk cId="3091665170" sldId="285"/>
            <ac:spMk id="9" creationId="{DF77EA1D-CD58-47D1-895E-0E74AE5D1508}"/>
          </ac:spMkLst>
        </pc:spChg>
        <pc:spChg chg="add del">
          <ac:chgData name="LEE SIEW PIEN" userId="0becb2b8-7407-426f-aefa-74837fe7e5af" providerId="ADAL" clId="{05F25EAA-7D32-46E0-A881-14E410E5DFA7}" dt="2022-07-26T00:50:13.451" v="3229" actId="26606"/>
          <ac:spMkLst>
            <pc:docMk/>
            <pc:sldMk cId="3091665170" sldId="285"/>
            <ac:spMk id="11" creationId="{30A2F27B-AF82-4F47-887C-2B4B9878E47C}"/>
          </ac:spMkLst>
        </pc:spChg>
        <pc:spChg chg="add del">
          <ac:chgData name="LEE SIEW PIEN" userId="0becb2b8-7407-426f-aefa-74837fe7e5af" providerId="ADAL" clId="{05F25EAA-7D32-46E0-A881-14E410E5DFA7}" dt="2022-07-26T00:50:13.451" v="3229" actId="26606"/>
          <ac:spMkLst>
            <pc:docMk/>
            <pc:sldMk cId="3091665170" sldId="285"/>
            <ac:spMk id="13" creationId="{C73DAA41-976B-4A7A-91F5-FD48E43455A2}"/>
          </ac:spMkLst>
        </pc:spChg>
        <pc:picChg chg="add mod">
          <ac:chgData name="LEE SIEW PIEN" userId="0becb2b8-7407-426f-aefa-74837fe7e5af" providerId="ADAL" clId="{05F25EAA-7D32-46E0-A881-14E410E5DFA7}" dt="2022-07-26T00:49:55.973" v="3227"/>
          <ac:picMkLst>
            <pc:docMk/>
            <pc:sldMk cId="3091665170" sldId="285"/>
            <ac:picMk id="4" creationId="{475EC695-5BBB-BD79-82F4-F7B0899B0640}"/>
          </ac:picMkLst>
        </pc:picChg>
        <pc:cxnChg chg="add del">
          <ac:chgData name="LEE SIEW PIEN" userId="0becb2b8-7407-426f-aefa-74837fe7e5af" providerId="ADAL" clId="{05F25EAA-7D32-46E0-A881-14E410E5DFA7}" dt="2022-07-26T00:50:13.451" v="3229" actId="26606"/>
          <ac:cxnSpMkLst>
            <pc:docMk/>
            <pc:sldMk cId="3091665170" sldId="285"/>
            <ac:cxnSpMk id="15" creationId="{5E5F5C0F-87CD-40D8-AD4B-452395E321E7}"/>
          </ac:cxnSpMkLst>
        </pc:cxnChg>
        <pc:cxnChg chg="add del">
          <ac:chgData name="LEE SIEW PIEN" userId="0becb2b8-7407-426f-aefa-74837fe7e5af" providerId="ADAL" clId="{05F25EAA-7D32-46E0-A881-14E410E5DFA7}" dt="2022-07-26T00:50:13.451" v="3229" actId="26606"/>
          <ac:cxnSpMkLst>
            <pc:docMk/>
            <pc:sldMk cId="3091665170" sldId="285"/>
            <ac:cxnSpMk id="17" creationId="{E4F40788-FC62-4F28-9E98-39731231742E}"/>
          </ac:cxnSpMkLst>
        </pc:cxnChg>
      </pc:sldChg>
      <pc:sldChg chg="addSp modSp new mod">
        <pc:chgData name="LEE SIEW PIEN" userId="0becb2b8-7407-426f-aefa-74837fe7e5af" providerId="ADAL" clId="{05F25EAA-7D32-46E0-A881-14E410E5DFA7}" dt="2022-07-26T00:58:46.571" v="3312" actId="20577"/>
        <pc:sldMkLst>
          <pc:docMk/>
          <pc:sldMk cId="228871918" sldId="286"/>
        </pc:sldMkLst>
        <pc:spChg chg="mod">
          <ac:chgData name="LEE SIEW PIEN" userId="0becb2b8-7407-426f-aefa-74837fe7e5af" providerId="ADAL" clId="{05F25EAA-7D32-46E0-A881-14E410E5DFA7}" dt="2022-07-26T00:54:25.982" v="3277" actId="14100"/>
          <ac:spMkLst>
            <pc:docMk/>
            <pc:sldMk cId="228871918" sldId="286"/>
            <ac:spMk id="2" creationId="{22E49BD8-4F71-EF45-0B62-C198541FEC20}"/>
          </ac:spMkLst>
        </pc:spChg>
        <pc:spChg chg="mod">
          <ac:chgData name="LEE SIEW PIEN" userId="0becb2b8-7407-426f-aefa-74837fe7e5af" providerId="ADAL" clId="{05F25EAA-7D32-46E0-A881-14E410E5DFA7}" dt="2022-07-26T00:58:46.571" v="3312" actId="20577"/>
          <ac:spMkLst>
            <pc:docMk/>
            <pc:sldMk cId="228871918" sldId="286"/>
            <ac:spMk id="3" creationId="{7D0DC9DC-FA53-7DB4-0638-9E023BEC629B}"/>
          </ac:spMkLst>
        </pc:spChg>
        <pc:picChg chg="add mod">
          <ac:chgData name="LEE SIEW PIEN" userId="0becb2b8-7407-426f-aefa-74837fe7e5af" providerId="ADAL" clId="{05F25EAA-7D32-46E0-A881-14E410E5DFA7}" dt="2022-07-26T00:53:57.041" v="3238"/>
          <ac:picMkLst>
            <pc:docMk/>
            <pc:sldMk cId="228871918" sldId="286"/>
            <ac:picMk id="4" creationId="{014D2053-F446-0335-BF39-EDCC6CBA9FAE}"/>
          </ac:picMkLst>
        </pc:picChg>
      </pc:sldChg>
      <pc:sldChg chg="modSp mod">
        <pc:chgData name="LEE SIEW PIEN" userId="0becb2b8-7407-426f-aefa-74837fe7e5af" providerId="ADAL" clId="{05F25EAA-7D32-46E0-A881-14E410E5DFA7}" dt="2022-07-26T00:58:50.535" v="3313" actId="20577"/>
        <pc:sldMkLst>
          <pc:docMk/>
          <pc:sldMk cId="1254501868" sldId="287"/>
        </pc:sldMkLst>
        <pc:spChg chg="mod">
          <ac:chgData name="LEE SIEW PIEN" userId="0becb2b8-7407-426f-aefa-74837fe7e5af" providerId="ADAL" clId="{05F25EAA-7D32-46E0-A881-14E410E5DFA7}" dt="2022-07-26T00:58:50.535" v="3313" actId="20577"/>
          <ac:spMkLst>
            <pc:docMk/>
            <pc:sldMk cId="1254501868" sldId="287"/>
            <ac:spMk id="3" creationId="{7D0DC9DC-FA53-7DB4-0638-9E023BEC629B}"/>
          </ac:spMkLst>
        </pc:spChg>
      </pc:sldChg>
      <pc:sldChg chg="addSp delSp modSp new mod ord">
        <pc:chgData name="LEE SIEW PIEN" userId="0becb2b8-7407-426f-aefa-74837fe7e5af" providerId="ADAL" clId="{05F25EAA-7D32-46E0-A881-14E410E5DFA7}" dt="2022-07-27T02:55:17.561" v="4909" actId="14100"/>
        <pc:sldMkLst>
          <pc:docMk/>
          <pc:sldMk cId="3407074990" sldId="288"/>
        </pc:sldMkLst>
        <pc:spChg chg="del">
          <ac:chgData name="LEE SIEW PIEN" userId="0becb2b8-7407-426f-aefa-74837fe7e5af" providerId="ADAL" clId="{05F25EAA-7D32-46E0-A881-14E410E5DFA7}" dt="2022-07-26T01:07:49.634" v="3391"/>
          <ac:spMkLst>
            <pc:docMk/>
            <pc:sldMk cId="3407074990" sldId="288"/>
            <ac:spMk id="2" creationId="{50DD5043-6CCB-9D24-D051-DCA134CF144A}"/>
          </ac:spMkLst>
        </pc:spChg>
        <pc:spChg chg="mod">
          <ac:chgData name="LEE SIEW PIEN" userId="0becb2b8-7407-426f-aefa-74837fe7e5af" providerId="ADAL" clId="{05F25EAA-7D32-46E0-A881-14E410E5DFA7}" dt="2022-07-27T02:55:17.561" v="4909" actId="14100"/>
          <ac:spMkLst>
            <pc:docMk/>
            <pc:sldMk cId="3407074990" sldId="288"/>
            <ac:spMk id="3" creationId="{F25117B6-74D5-B161-B03C-5940132830FD}"/>
          </ac:spMkLst>
        </pc:spChg>
        <pc:spChg chg="add mod">
          <ac:chgData name="LEE SIEW PIEN" userId="0becb2b8-7407-426f-aefa-74837fe7e5af" providerId="ADAL" clId="{05F25EAA-7D32-46E0-A881-14E410E5DFA7}" dt="2022-07-26T01:11:00.495" v="3441" actId="5793"/>
          <ac:spMkLst>
            <pc:docMk/>
            <pc:sldMk cId="3407074990" sldId="288"/>
            <ac:spMk id="5" creationId="{0FD71A37-FE70-48BF-BB89-5AC7AF34384C}"/>
          </ac:spMkLst>
        </pc:spChg>
        <pc:picChg chg="add mod">
          <ac:chgData name="LEE SIEW PIEN" userId="0becb2b8-7407-426f-aefa-74837fe7e5af" providerId="ADAL" clId="{05F25EAA-7D32-46E0-A881-14E410E5DFA7}" dt="2022-07-26T01:07:41.359" v="3390"/>
          <ac:picMkLst>
            <pc:docMk/>
            <pc:sldMk cId="3407074990" sldId="288"/>
            <ac:picMk id="4" creationId="{22315C48-68EA-56BB-CFD7-43A7CE90C64E}"/>
          </ac:picMkLst>
        </pc:picChg>
      </pc:sldChg>
      <pc:sldChg chg="modSp mod">
        <pc:chgData name="LEE SIEW PIEN" userId="0becb2b8-7407-426f-aefa-74837fe7e5af" providerId="ADAL" clId="{05F25EAA-7D32-46E0-A881-14E410E5DFA7}" dt="2022-07-27T02:54:02.202" v="4907" actId="14100"/>
        <pc:sldMkLst>
          <pc:docMk/>
          <pc:sldMk cId="2874464346" sldId="289"/>
        </pc:sldMkLst>
        <pc:spChg chg="mod">
          <ac:chgData name="LEE SIEW PIEN" userId="0becb2b8-7407-426f-aefa-74837fe7e5af" providerId="ADAL" clId="{05F25EAA-7D32-46E0-A881-14E410E5DFA7}" dt="2022-07-27T02:53:52.936" v="4905" actId="14100"/>
          <ac:spMkLst>
            <pc:docMk/>
            <pc:sldMk cId="2874464346" sldId="289"/>
            <ac:spMk id="2" creationId="{271B1E71-2F0C-7D9A-95F9-613CCC27E7DA}"/>
          </ac:spMkLst>
        </pc:spChg>
        <pc:spChg chg="mod">
          <ac:chgData name="LEE SIEW PIEN" userId="0becb2b8-7407-426f-aefa-74837fe7e5af" providerId="ADAL" clId="{05F25EAA-7D32-46E0-A881-14E410E5DFA7}" dt="2022-07-27T02:54:02.202" v="4907" actId="14100"/>
          <ac:spMkLst>
            <pc:docMk/>
            <pc:sldMk cId="2874464346" sldId="289"/>
            <ac:spMk id="3" creationId="{DB157ABD-BE80-2655-4E65-32C4DEADA380}"/>
          </ac:spMkLst>
        </pc:spChg>
      </pc:sldChg>
      <pc:sldChg chg="new del">
        <pc:chgData name="LEE SIEW PIEN" userId="0becb2b8-7407-426f-aefa-74837fe7e5af" providerId="ADAL" clId="{05F25EAA-7D32-46E0-A881-14E410E5DFA7}" dt="2022-07-26T06:17:17.495" v="3595" actId="47"/>
        <pc:sldMkLst>
          <pc:docMk/>
          <pc:sldMk cId="2134343704" sldId="290"/>
        </pc:sldMkLst>
      </pc:sldChg>
      <pc:sldChg chg="modSp mod ord">
        <pc:chgData name="LEE SIEW PIEN" userId="0becb2b8-7407-426f-aefa-74837fe7e5af" providerId="ADAL" clId="{05F25EAA-7D32-46E0-A881-14E410E5DFA7}" dt="2022-07-27T03:02:32.205" v="4934" actId="20577"/>
        <pc:sldMkLst>
          <pc:docMk/>
          <pc:sldMk cId="689465691" sldId="291"/>
        </pc:sldMkLst>
        <pc:spChg chg="mod">
          <ac:chgData name="LEE SIEW PIEN" userId="0becb2b8-7407-426f-aefa-74837fe7e5af" providerId="ADAL" clId="{05F25EAA-7D32-46E0-A881-14E410E5DFA7}" dt="2022-07-27T03:02:32.205" v="4934" actId="20577"/>
          <ac:spMkLst>
            <pc:docMk/>
            <pc:sldMk cId="689465691" sldId="291"/>
            <ac:spMk id="3" creationId="{6788C3A4-40B1-DFDC-6AC1-0B80C8A1E4F3}"/>
          </ac:spMkLst>
        </pc:spChg>
        <pc:spChg chg="mod">
          <ac:chgData name="LEE SIEW PIEN" userId="0becb2b8-7407-426f-aefa-74837fe7e5af" providerId="ADAL" clId="{05F25EAA-7D32-46E0-A881-14E410E5DFA7}" dt="2022-07-27T01:48:27.784" v="4389" actId="20577"/>
          <ac:spMkLst>
            <pc:docMk/>
            <pc:sldMk cId="689465691" sldId="291"/>
            <ac:spMk id="5" creationId="{ACA53206-25A2-2B7C-27ED-C187271DD976}"/>
          </ac:spMkLst>
        </pc:spChg>
      </pc:sldChg>
      <pc:sldChg chg="modSp mod">
        <pc:chgData name="LEE SIEW PIEN" userId="0becb2b8-7407-426f-aefa-74837fe7e5af" providerId="ADAL" clId="{05F25EAA-7D32-46E0-A881-14E410E5DFA7}" dt="2022-07-27T03:40:36.917" v="5369" actId="20577"/>
        <pc:sldMkLst>
          <pc:docMk/>
          <pc:sldMk cId="2913527421" sldId="292"/>
        </pc:sldMkLst>
        <pc:spChg chg="mod">
          <ac:chgData name="LEE SIEW PIEN" userId="0becb2b8-7407-426f-aefa-74837fe7e5af" providerId="ADAL" clId="{05F25EAA-7D32-46E0-A881-14E410E5DFA7}" dt="2022-07-27T03:40:36.917" v="5369" actId="20577"/>
          <ac:spMkLst>
            <pc:docMk/>
            <pc:sldMk cId="2913527421" sldId="292"/>
            <ac:spMk id="3" creationId="{DB157ABD-BE80-2655-4E65-32C4DEADA380}"/>
          </ac:spMkLst>
        </pc:spChg>
      </pc:sldChg>
      <pc:sldChg chg="del">
        <pc:chgData name="LEE SIEW PIEN" userId="0becb2b8-7407-426f-aefa-74837fe7e5af" providerId="ADAL" clId="{05F25EAA-7D32-46E0-A881-14E410E5DFA7}" dt="2022-07-27T02:45:51.955" v="4739" actId="47"/>
        <pc:sldMkLst>
          <pc:docMk/>
          <pc:sldMk cId="4208978807" sldId="293"/>
        </pc:sldMkLst>
      </pc:sldChg>
      <pc:sldChg chg="modSp add del mod ord">
        <pc:chgData name="LEE SIEW PIEN" userId="0becb2b8-7407-426f-aefa-74837fe7e5af" providerId="ADAL" clId="{05F25EAA-7D32-46E0-A881-14E410E5DFA7}" dt="2022-07-27T03:43:58.874" v="5442" actId="20577"/>
        <pc:sldMkLst>
          <pc:docMk/>
          <pc:sldMk cId="3176004566" sldId="294"/>
        </pc:sldMkLst>
        <pc:spChg chg="mod">
          <ac:chgData name="LEE SIEW PIEN" userId="0becb2b8-7407-426f-aefa-74837fe7e5af" providerId="ADAL" clId="{05F25EAA-7D32-46E0-A881-14E410E5DFA7}" dt="2022-07-27T03:13:50.408" v="5048" actId="5793"/>
          <ac:spMkLst>
            <pc:docMk/>
            <pc:sldMk cId="3176004566" sldId="294"/>
            <ac:spMk id="2" creationId="{1128F4B5-3A37-63CF-4DDE-98E9BF3D1EEC}"/>
          </ac:spMkLst>
        </pc:spChg>
        <pc:spChg chg="mod">
          <ac:chgData name="LEE SIEW PIEN" userId="0becb2b8-7407-426f-aefa-74837fe7e5af" providerId="ADAL" clId="{05F25EAA-7D32-46E0-A881-14E410E5DFA7}" dt="2022-07-27T03:43:58.874" v="5442" actId="20577"/>
          <ac:spMkLst>
            <pc:docMk/>
            <pc:sldMk cId="3176004566" sldId="294"/>
            <ac:spMk id="3" creationId="{ED621F0B-2473-AE0D-7024-E15FBAF7C722}"/>
          </ac:spMkLst>
        </pc:spChg>
      </pc:sldChg>
      <pc:sldChg chg="add del">
        <pc:chgData name="LEE SIEW PIEN" userId="0becb2b8-7407-426f-aefa-74837fe7e5af" providerId="ADAL" clId="{05F25EAA-7D32-46E0-A881-14E410E5DFA7}" dt="2022-07-27T02:45:53.808" v="4740" actId="47"/>
        <pc:sldMkLst>
          <pc:docMk/>
          <pc:sldMk cId="2744187699" sldId="295"/>
        </pc:sldMkLst>
      </pc:sldChg>
      <pc:sldChg chg="modSp mod">
        <pc:chgData name="LEE SIEW PIEN" userId="0becb2b8-7407-426f-aefa-74837fe7e5af" providerId="ADAL" clId="{05F25EAA-7D32-46E0-A881-14E410E5DFA7}" dt="2022-07-27T03:06:09.664" v="4969" actId="403"/>
        <pc:sldMkLst>
          <pc:docMk/>
          <pc:sldMk cId="2509721121" sldId="296"/>
        </pc:sldMkLst>
        <pc:spChg chg="mod">
          <ac:chgData name="LEE SIEW PIEN" userId="0becb2b8-7407-426f-aefa-74837fe7e5af" providerId="ADAL" clId="{05F25EAA-7D32-46E0-A881-14E410E5DFA7}" dt="2022-07-27T03:06:09.664" v="4969" actId="403"/>
          <ac:spMkLst>
            <pc:docMk/>
            <pc:sldMk cId="2509721121" sldId="296"/>
            <ac:spMk id="3" creationId="{DB157ABD-BE80-2655-4E65-32C4DEADA380}"/>
          </ac:spMkLst>
        </pc:spChg>
      </pc:sldChg>
      <pc:sldChg chg="modSp mod">
        <pc:chgData name="LEE SIEW PIEN" userId="0becb2b8-7407-426f-aefa-74837fe7e5af" providerId="ADAL" clId="{05F25EAA-7D32-46E0-A881-14E410E5DFA7}" dt="2022-07-27T03:41:28.015" v="5381" actId="20577"/>
        <pc:sldMkLst>
          <pc:docMk/>
          <pc:sldMk cId="3632350029" sldId="297"/>
        </pc:sldMkLst>
        <pc:spChg chg="mod">
          <ac:chgData name="LEE SIEW PIEN" userId="0becb2b8-7407-426f-aefa-74837fe7e5af" providerId="ADAL" clId="{05F25EAA-7D32-46E0-A881-14E410E5DFA7}" dt="2022-07-27T03:13:37.773" v="5029" actId="20577"/>
          <ac:spMkLst>
            <pc:docMk/>
            <pc:sldMk cId="3632350029" sldId="297"/>
            <ac:spMk id="2" creationId="{1128F4B5-3A37-63CF-4DDE-98E9BF3D1EEC}"/>
          </ac:spMkLst>
        </pc:spChg>
        <pc:spChg chg="mod">
          <ac:chgData name="LEE SIEW PIEN" userId="0becb2b8-7407-426f-aefa-74837fe7e5af" providerId="ADAL" clId="{05F25EAA-7D32-46E0-A881-14E410E5DFA7}" dt="2022-07-27T03:41:28.015" v="5381" actId="20577"/>
          <ac:spMkLst>
            <pc:docMk/>
            <pc:sldMk cId="3632350029" sldId="297"/>
            <ac:spMk id="3" creationId="{ED621F0B-2473-AE0D-7024-E15FBAF7C722}"/>
          </ac:spMkLst>
        </pc:spChg>
      </pc:sldChg>
      <pc:sldChg chg="modSp mod">
        <pc:chgData name="LEE SIEW PIEN" userId="0becb2b8-7407-426f-aefa-74837fe7e5af" providerId="ADAL" clId="{05F25EAA-7D32-46E0-A881-14E410E5DFA7}" dt="2022-07-27T03:42:12.515" v="5396" actId="20577"/>
        <pc:sldMkLst>
          <pc:docMk/>
          <pc:sldMk cId="1154911922" sldId="298"/>
        </pc:sldMkLst>
        <pc:spChg chg="mod">
          <ac:chgData name="LEE SIEW PIEN" userId="0becb2b8-7407-426f-aefa-74837fe7e5af" providerId="ADAL" clId="{05F25EAA-7D32-46E0-A881-14E410E5DFA7}" dt="2022-07-27T03:13:44.476" v="5039" actId="20577"/>
          <ac:spMkLst>
            <pc:docMk/>
            <pc:sldMk cId="1154911922" sldId="298"/>
            <ac:spMk id="2" creationId="{1128F4B5-3A37-63CF-4DDE-98E9BF3D1EEC}"/>
          </ac:spMkLst>
        </pc:spChg>
        <pc:spChg chg="mod">
          <ac:chgData name="LEE SIEW PIEN" userId="0becb2b8-7407-426f-aefa-74837fe7e5af" providerId="ADAL" clId="{05F25EAA-7D32-46E0-A881-14E410E5DFA7}" dt="2022-07-27T03:42:12.515" v="5396" actId="20577"/>
          <ac:spMkLst>
            <pc:docMk/>
            <pc:sldMk cId="1154911922" sldId="298"/>
            <ac:spMk id="3" creationId="{ED621F0B-2473-AE0D-7024-E15FBAF7C722}"/>
          </ac:spMkLst>
        </pc:spChg>
      </pc:sldChg>
    </pc:docChg>
  </pc:docChgLst>
  <pc:docChgLst>
    <pc:chgData name="LEE SIEW PIEN" userId="0becb2b8-7407-426f-aefa-74837fe7e5af" providerId="ADAL" clId="{38A0E732-0D6F-4CCA-A003-8B0E644F700A}"/>
    <pc:docChg chg="undo custSel addSld delSld modSld sldOrd">
      <pc:chgData name="LEE SIEW PIEN" userId="0becb2b8-7407-426f-aefa-74837fe7e5af" providerId="ADAL" clId="{38A0E732-0D6F-4CCA-A003-8B0E644F700A}" dt="2023-01-31T07:40:43.939" v="1311" actId="403"/>
      <pc:docMkLst>
        <pc:docMk/>
      </pc:docMkLst>
      <pc:sldChg chg="delSp delDesignElem">
        <pc:chgData name="LEE SIEW PIEN" userId="0becb2b8-7407-426f-aefa-74837fe7e5af" providerId="ADAL" clId="{38A0E732-0D6F-4CCA-A003-8B0E644F700A}" dt="2023-01-31T06:30:40.033" v="434"/>
        <pc:sldMkLst>
          <pc:docMk/>
          <pc:sldMk cId="1985166993" sldId="256"/>
        </pc:sldMkLst>
        <pc:spChg chg="del">
          <ac:chgData name="LEE SIEW PIEN" userId="0becb2b8-7407-426f-aefa-74837fe7e5af" providerId="ADAL" clId="{38A0E732-0D6F-4CCA-A003-8B0E644F700A}" dt="2023-01-31T06:30:40.033" v="434"/>
          <ac:spMkLst>
            <pc:docMk/>
            <pc:sldMk cId="1985166993" sldId="256"/>
            <ac:spMk id="23" creationId="{BB3B2C43-5E36-4768-8319-6752D24B47E9}"/>
          </ac:spMkLst>
        </pc:spChg>
        <pc:spChg chg="del">
          <ac:chgData name="LEE SIEW PIEN" userId="0becb2b8-7407-426f-aefa-74837fe7e5af" providerId="ADAL" clId="{38A0E732-0D6F-4CCA-A003-8B0E644F700A}" dt="2023-01-31T06:30:40.033" v="434"/>
          <ac:spMkLst>
            <pc:docMk/>
            <pc:sldMk cId="1985166993" sldId="256"/>
            <ac:spMk id="24" creationId="{B044326E-7BB3-4929-BE33-05CA64DBB248}"/>
          </ac:spMkLst>
        </pc:spChg>
        <pc:spChg chg="del">
          <ac:chgData name="LEE SIEW PIEN" userId="0becb2b8-7407-426f-aefa-74837fe7e5af" providerId="ADAL" clId="{38A0E732-0D6F-4CCA-A003-8B0E644F700A}" dt="2023-01-31T06:30:40.033" v="434"/>
          <ac:spMkLst>
            <pc:docMk/>
            <pc:sldMk cId="1985166993" sldId="256"/>
            <ac:spMk id="25" creationId="{731CF4E0-AA2D-43CA-A528-C52FB158244A}"/>
          </ac:spMkLst>
        </pc:spChg>
        <pc:spChg chg="del">
          <ac:chgData name="LEE SIEW PIEN" userId="0becb2b8-7407-426f-aefa-74837fe7e5af" providerId="ADAL" clId="{38A0E732-0D6F-4CCA-A003-8B0E644F700A}" dt="2023-01-31T06:30:40.033" v="434"/>
          <ac:spMkLst>
            <pc:docMk/>
            <pc:sldMk cId="1985166993" sldId="256"/>
            <ac:spMk id="27" creationId="{3B083774-A903-4B1B-BC6A-94C1F048E82B}"/>
          </ac:spMkLst>
        </pc:spChg>
        <pc:cxnChg chg="del">
          <ac:chgData name="LEE SIEW PIEN" userId="0becb2b8-7407-426f-aefa-74837fe7e5af" providerId="ADAL" clId="{38A0E732-0D6F-4CCA-A003-8B0E644F700A}" dt="2023-01-31T06:30:40.033" v="434"/>
          <ac:cxnSpMkLst>
            <pc:docMk/>
            <pc:sldMk cId="1985166993" sldId="256"/>
            <ac:cxnSpMk id="28" creationId="{5D5FB189-1F48-4A47-B036-6AF7E11A8E7B}"/>
          </ac:cxnSpMkLst>
        </pc:cxnChg>
        <pc:cxnChg chg="del">
          <ac:chgData name="LEE SIEW PIEN" userId="0becb2b8-7407-426f-aefa-74837fe7e5af" providerId="ADAL" clId="{38A0E732-0D6F-4CCA-A003-8B0E644F700A}" dt="2023-01-31T06:30:40.033" v="434"/>
          <ac:cxnSpMkLst>
            <pc:docMk/>
            <pc:sldMk cId="1985166993" sldId="256"/>
            <ac:cxnSpMk id="29" creationId="{C5B335DD-3163-4EC5-8B6B-2AB53E64D11A}"/>
          </ac:cxnSpMkLst>
        </pc:cxnChg>
      </pc:sldChg>
      <pc:sldChg chg="modSp mod">
        <pc:chgData name="LEE SIEW PIEN" userId="0becb2b8-7407-426f-aefa-74837fe7e5af" providerId="ADAL" clId="{38A0E732-0D6F-4CCA-A003-8B0E644F700A}" dt="2023-01-31T07:30:43.881" v="1163" actId="404"/>
        <pc:sldMkLst>
          <pc:docMk/>
          <pc:sldMk cId="1779711173" sldId="257"/>
        </pc:sldMkLst>
        <pc:spChg chg="mod">
          <ac:chgData name="LEE SIEW PIEN" userId="0becb2b8-7407-426f-aefa-74837fe7e5af" providerId="ADAL" clId="{38A0E732-0D6F-4CCA-A003-8B0E644F700A}" dt="2023-01-31T07:30:43.881" v="1163" actId="404"/>
          <ac:spMkLst>
            <pc:docMk/>
            <pc:sldMk cId="1779711173" sldId="257"/>
            <ac:spMk id="2" creationId="{D6B65C33-7D87-4915-54F5-6B09C410556B}"/>
          </ac:spMkLst>
        </pc:spChg>
        <pc:spChg chg="mod">
          <ac:chgData name="LEE SIEW PIEN" userId="0becb2b8-7407-426f-aefa-74837fe7e5af" providerId="ADAL" clId="{38A0E732-0D6F-4CCA-A003-8B0E644F700A}" dt="2023-01-31T07:29:47.746" v="1143" actId="20577"/>
          <ac:spMkLst>
            <pc:docMk/>
            <pc:sldMk cId="1779711173" sldId="257"/>
            <ac:spMk id="3" creationId="{2DE19016-A433-E9DD-5CBE-7E2CCAC3466A}"/>
          </ac:spMkLst>
        </pc:spChg>
      </pc:sldChg>
      <pc:sldChg chg="modSp del mod">
        <pc:chgData name="LEE SIEW PIEN" userId="0becb2b8-7407-426f-aefa-74837fe7e5af" providerId="ADAL" clId="{38A0E732-0D6F-4CCA-A003-8B0E644F700A}" dt="2023-01-31T06:39:00.369" v="542" actId="47"/>
        <pc:sldMkLst>
          <pc:docMk/>
          <pc:sldMk cId="2629458859" sldId="258"/>
        </pc:sldMkLst>
        <pc:spChg chg="mod">
          <ac:chgData name="LEE SIEW PIEN" userId="0becb2b8-7407-426f-aefa-74837fe7e5af" providerId="ADAL" clId="{38A0E732-0D6F-4CCA-A003-8B0E644F700A}" dt="2023-01-16T05:13:28.460" v="400" actId="113"/>
          <ac:spMkLst>
            <pc:docMk/>
            <pc:sldMk cId="2629458859" sldId="258"/>
            <ac:spMk id="2" creationId="{6559CE13-FFF6-0D91-AE3D-982B252F320A}"/>
          </ac:spMkLst>
        </pc:spChg>
        <pc:spChg chg="mod">
          <ac:chgData name="LEE SIEW PIEN" userId="0becb2b8-7407-426f-aefa-74837fe7e5af" providerId="ADAL" clId="{38A0E732-0D6F-4CCA-A003-8B0E644F700A}" dt="2023-01-16T04:48:07.849" v="136" actId="20577"/>
          <ac:spMkLst>
            <pc:docMk/>
            <pc:sldMk cId="2629458859" sldId="258"/>
            <ac:spMk id="3" creationId="{0B719D0F-6FB7-C445-9CFF-61DC62800E9A}"/>
          </ac:spMkLst>
        </pc:spChg>
      </pc:sldChg>
      <pc:sldChg chg="modSp del mod">
        <pc:chgData name="LEE SIEW PIEN" userId="0becb2b8-7407-426f-aefa-74837fe7e5af" providerId="ADAL" clId="{38A0E732-0D6F-4CCA-A003-8B0E644F700A}" dt="2023-01-31T06:39:43.667" v="573" actId="47"/>
        <pc:sldMkLst>
          <pc:docMk/>
          <pc:sldMk cId="3003566658" sldId="259"/>
        </pc:sldMkLst>
        <pc:spChg chg="mod">
          <ac:chgData name="LEE SIEW PIEN" userId="0becb2b8-7407-426f-aefa-74837fe7e5af" providerId="ADAL" clId="{38A0E732-0D6F-4CCA-A003-8B0E644F700A}" dt="2023-01-16T05:13:33.061" v="401" actId="113"/>
          <ac:spMkLst>
            <pc:docMk/>
            <pc:sldMk cId="3003566658" sldId="259"/>
            <ac:spMk id="2" creationId="{461ABF85-2E65-1CB8-3246-DFCEA6BF05EB}"/>
          </ac:spMkLst>
        </pc:spChg>
        <pc:spChg chg="mod">
          <ac:chgData name="LEE SIEW PIEN" userId="0becb2b8-7407-426f-aefa-74837fe7e5af" providerId="ADAL" clId="{38A0E732-0D6F-4CCA-A003-8B0E644F700A}" dt="2023-01-31T06:39:30.283" v="566" actId="27636"/>
          <ac:spMkLst>
            <pc:docMk/>
            <pc:sldMk cId="3003566658" sldId="259"/>
            <ac:spMk id="3" creationId="{7C9F7B04-7BF9-D662-E00A-B9F0C6D672B2}"/>
          </ac:spMkLst>
        </pc:spChg>
      </pc:sldChg>
      <pc:sldChg chg="delSp modSp mod delDesignElem">
        <pc:chgData name="LEE SIEW PIEN" userId="0becb2b8-7407-426f-aefa-74837fe7e5af" providerId="ADAL" clId="{38A0E732-0D6F-4CCA-A003-8B0E644F700A}" dt="2023-01-31T06:49:27.706" v="577" actId="403"/>
        <pc:sldMkLst>
          <pc:docMk/>
          <pc:sldMk cId="2329819948" sldId="261"/>
        </pc:sldMkLst>
        <pc:spChg chg="mod">
          <ac:chgData name="LEE SIEW PIEN" userId="0becb2b8-7407-426f-aefa-74837fe7e5af" providerId="ADAL" clId="{38A0E732-0D6F-4CCA-A003-8B0E644F700A}" dt="2023-01-31T06:49:27.706" v="577" actId="403"/>
          <ac:spMkLst>
            <pc:docMk/>
            <pc:sldMk cId="2329819948" sldId="261"/>
            <ac:spMk id="4" creationId="{A12ECA7C-A4CE-475A-98F7-2278E861CA91}"/>
          </ac:spMkLst>
        </pc:spChg>
        <pc:spChg chg="del">
          <ac:chgData name="LEE SIEW PIEN" userId="0becb2b8-7407-426f-aefa-74837fe7e5af" providerId="ADAL" clId="{38A0E732-0D6F-4CCA-A003-8B0E644F700A}" dt="2023-01-31T06:30:40.033" v="434"/>
          <ac:spMkLst>
            <pc:docMk/>
            <pc:sldMk cId="2329819948" sldId="261"/>
            <ac:spMk id="11" creationId="{B551C3B6-A0D6-43F6-9F68-13666CDA5C09}"/>
          </ac:spMkLst>
        </pc:spChg>
        <pc:spChg chg="del">
          <ac:chgData name="LEE SIEW PIEN" userId="0becb2b8-7407-426f-aefa-74837fe7e5af" providerId="ADAL" clId="{38A0E732-0D6F-4CCA-A003-8B0E644F700A}" dt="2023-01-31T06:30:40.033" v="434"/>
          <ac:spMkLst>
            <pc:docMk/>
            <pc:sldMk cId="2329819948" sldId="261"/>
            <ac:spMk id="13" creationId="{C2E786E4-A5E8-4249-B185-D4A082278895}"/>
          </ac:spMkLst>
        </pc:spChg>
        <pc:spChg chg="del">
          <ac:chgData name="LEE SIEW PIEN" userId="0becb2b8-7407-426f-aefa-74837fe7e5af" providerId="ADAL" clId="{38A0E732-0D6F-4CCA-A003-8B0E644F700A}" dt="2023-01-31T06:30:40.033" v="434"/>
          <ac:spMkLst>
            <pc:docMk/>
            <pc:sldMk cId="2329819948" sldId="261"/>
            <ac:spMk id="15" creationId="{DC0756A0-7714-494C-B70D-3EA1A23079C3}"/>
          </ac:spMkLst>
        </pc:spChg>
        <pc:spChg chg="del">
          <ac:chgData name="LEE SIEW PIEN" userId="0becb2b8-7407-426f-aefa-74837fe7e5af" providerId="ADAL" clId="{38A0E732-0D6F-4CCA-A003-8B0E644F700A}" dt="2023-01-31T06:30:40.033" v="434"/>
          <ac:spMkLst>
            <pc:docMk/>
            <pc:sldMk cId="2329819948" sldId="261"/>
            <ac:spMk id="17" creationId="{93FB8294-5DA8-4320-95C0-2E49564FD666}"/>
          </ac:spMkLst>
        </pc:spChg>
        <pc:cxnChg chg="del">
          <ac:chgData name="LEE SIEW PIEN" userId="0becb2b8-7407-426f-aefa-74837fe7e5af" providerId="ADAL" clId="{38A0E732-0D6F-4CCA-A003-8B0E644F700A}" dt="2023-01-31T06:30:40.033" v="434"/>
          <ac:cxnSpMkLst>
            <pc:docMk/>
            <pc:sldMk cId="2329819948" sldId="261"/>
            <ac:cxnSpMk id="19" creationId="{76ED57D7-3283-4111-8331-20D63B7CBB9E}"/>
          </ac:cxnSpMkLst>
        </pc:cxnChg>
        <pc:cxnChg chg="del">
          <ac:chgData name="LEE SIEW PIEN" userId="0becb2b8-7407-426f-aefa-74837fe7e5af" providerId="ADAL" clId="{38A0E732-0D6F-4CCA-A003-8B0E644F700A}" dt="2023-01-31T06:30:40.033" v="434"/>
          <ac:cxnSpMkLst>
            <pc:docMk/>
            <pc:sldMk cId="2329819948" sldId="261"/>
            <ac:cxnSpMk id="21" creationId="{0AF369D5-F994-4512-9823-1596D8F3AA8C}"/>
          </ac:cxnSpMkLst>
        </pc:cxnChg>
      </pc:sldChg>
      <pc:sldChg chg="modSp del mod">
        <pc:chgData name="LEE SIEW PIEN" userId="0becb2b8-7407-426f-aefa-74837fe7e5af" providerId="ADAL" clId="{38A0E732-0D6F-4CCA-A003-8B0E644F700A}" dt="2023-01-31T06:36:23.410" v="511" actId="47"/>
        <pc:sldMkLst>
          <pc:docMk/>
          <pc:sldMk cId="2127908126" sldId="262"/>
        </pc:sldMkLst>
        <pc:spChg chg="mod">
          <ac:chgData name="LEE SIEW PIEN" userId="0becb2b8-7407-426f-aefa-74837fe7e5af" providerId="ADAL" clId="{38A0E732-0D6F-4CCA-A003-8B0E644F700A}" dt="2023-01-16T05:13:36.767" v="402" actId="113"/>
          <ac:spMkLst>
            <pc:docMk/>
            <pc:sldMk cId="2127908126" sldId="262"/>
            <ac:spMk id="2" creationId="{324B9261-3658-5BAF-2B8C-6E6BA37E0269}"/>
          </ac:spMkLst>
        </pc:spChg>
        <pc:spChg chg="mod">
          <ac:chgData name="LEE SIEW PIEN" userId="0becb2b8-7407-426f-aefa-74837fe7e5af" providerId="ADAL" clId="{38A0E732-0D6F-4CCA-A003-8B0E644F700A}" dt="2023-01-31T06:36:11.677" v="507" actId="21"/>
          <ac:spMkLst>
            <pc:docMk/>
            <pc:sldMk cId="2127908126" sldId="262"/>
            <ac:spMk id="3" creationId="{53B5AEEA-8CC7-BBC7-1784-86DA72285B32}"/>
          </ac:spMkLst>
        </pc:spChg>
      </pc:sldChg>
      <pc:sldChg chg="modSp mod">
        <pc:chgData name="LEE SIEW PIEN" userId="0becb2b8-7407-426f-aefa-74837fe7e5af" providerId="ADAL" clId="{38A0E732-0D6F-4CCA-A003-8B0E644F700A}" dt="2023-01-31T07:38:10.771" v="1306" actId="20577"/>
        <pc:sldMkLst>
          <pc:docMk/>
          <pc:sldMk cId="75806008" sldId="263"/>
        </pc:sldMkLst>
        <pc:spChg chg="mod">
          <ac:chgData name="LEE SIEW PIEN" userId="0becb2b8-7407-426f-aefa-74837fe7e5af" providerId="ADAL" clId="{38A0E732-0D6F-4CCA-A003-8B0E644F700A}" dt="2023-01-16T05:15:54.225" v="424" actId="20577"/>
          <ac:spMkLst>
            <pc:docMk/>
            <pc:sldMk cId="75806008" sldId="263"/>
            <ac:spMk id="2" creationId="{790A70AC-E269-37AD-909E-4083B1010AFC}"/>
          </ac:spMkLst>
        </pc:spChg>
        <pc:graphicFrameChg chg="mod">
          <ac:chgData name="LEE SIEW PIEN" userId="0becb2b8-7407-426f-aefa-74837fe7e5af" providerId="ADAL" clId="{38A0E732-0D6F-4CCA-A003-8B0E644F700A}" dt="2023-01-31T07:38:10.771" v="1306" actId="20577"/>
          <ac:graphicFrameMkLst>
            <pc:docMk/>
            <pc:sldMk cId="75806008" sldId="263"/>
            <ac:graphicFrameMk id="9" creationId="{EE970A9F-C21F-FBF6-1BE4-C926FFC3F5CC}"/>
          </ac:graphicFrameMkLst>
        </pc:graphicFrameChg>
      </pc:sldChg>
      <pc:sldChg chg="modSp mod">
        <pc:chgData name="LEE SIEW PIEN" userId="0becb2b8-7407-426f-aefa-74837fe7e5af" providerId="ADAL" clId="{38A0E732-0D6F-4CCA-A003-8B0E644F700A}" dt="2023-01-31T07:05:56.470" v="916" actId="14100"/>
        <pc:sldMkLst>
          <pc:docMk/>
          <pc:sldMk cId="1529849046" sldId="265"/>
        </pc:sldMkLst>
        <pc:spChg chg="mod">
          <ac:chgData name="LEE SIEW PIEN" userId="0becb2b8-7407-426f-aefa-74837fe7e5af" providerId="ADAL" clId="{38A0E732-0D6F-4CCA-A003-8B0E644F700A}" dt="2023-01-31T07:05:56.470" v="916" actId="14100"/>
          <ac:spMkLst>
            <pc:docMk/>
            <pc:sldMk cId="1529849046" sldId="265"/>
            <ac:spMk id="2" creationId="{7DF7201B-B1CD-F4FE-3087-1A317A0B46E3}"/>
          </ac:spMkLst>
        </pc:spChg>
        <pc:spChg chg="mod">
          <ac:chgData name="LEE SIEW PIEN" userId="0becb2b8-7407-426f-aefa-74837fe7e5af" providerId="ADAL" clId="{38A0E732-0D6F-4CCA-A003-8B0E644F700A}" dt="2023-01-16T05:08:57.827" v="392" actId="123"/>
          <ac:spMkLst>
            <pc:docMk/>
            <pc:sldMk cId="1529849046" sldId="265"/>
            <ac:spMk id="3" creationId="{77ABDE84-963E-DABD-DB74-123BB10723A3}"/>
          </ac:spMkLst>
        </pc:spChg>
      </pc:sldChg>
      <pc:sldChg chg="modSp mod">
        <pc:chgData name="LEE SIEW PIEN" userId="0becb2b8-7407-426f-aefa-74837fe7e5af" providerId="ADAL" clId="{38A0E732-0D6F-4CCA-A003-8B0E644F700A}" dt="2023-01-31T07:07:16.685" v="934" actId="14100"/>
        <pc:sldMkLst>
          <pc:docMk/>
          <pc:sldMk cId="4228396907" sldId="266"/>
        </pc:sldMkLst>
        <pc:spChg chg="mod">
          <ac:chgData name="LEE SIEW PIEN" userId="0becb2b8-7407-426f-aefa-74837fe7e5af" providerId="ADAL" clId="{38A0E732-0D6F-4CCA-A003-8B0E644F700A}" dt="2023-01-31T07:07:16.685" v="934" actId="14100"/>
          <ac:spMkLst>
            <pc:docMk/>
            <pc:sldMk cId="4228396907" sldId="266"/>
            <ac:spMk id="4" creationId="{A12ECA7C-A4CE-475A-98F7-2278E861CA91}"/>
          </ac:spMkLst>
        </pc:spChg>
        <pc:spChg chg="mod">
          <ac:chgData name="LEE SIEW PIEN" userId="0becb2b8-7407-426f-aefa-74837fe7e5af" providerId="ADAL" clId="{38A0E732-0D6F-4CCA-A003-8B0E644F700A}" dt="2023-01-31T07:06:39.974" v="930" actId="14100"/>
          <ac:spMkLst>
            <pc:docMk/>
            <pc:sldMk cId="4228396907" sldId="266"/>
            <ac:spMk id="5" creationId="{4AA49D4F-FBD3-6738-B22C-6CC8AADE7F80}"/>
          </ac:spMkLst>
        </pc:spChg>
      </pc:sldChg>
      <pc:sldChg chg="modSp mod">
        <pc:chgData name="LEE SIEW PIEN" userId="0becb2b8-7407-426f-aefa-74837fe7e5af" providerId="ADAL" clId="{38A0E732-0D6F-4CCA-A003-8B0E644F700A}" dt="2023-01-31T07:07:02.302" v="933" actId="113"/>
        <pc:sldMkLst>
          <pc:docMk/>
          <pc:sldMk cId="2714269730" sldId="267"/>
        </pc:sldMkLst>
        <pc:spChg chg="mod">
          <ac:chgData name="LEE SIEW PIEN" userId="0becb2b8-7407-426f-aefa-74837fe7e5af" providerId="ADAL" clId="{38A0E732-0D6F-4CCA-A003-8B0E644F700A}" dt="2023-01-31T07:07:02.302" v="933" actId="113"/>
          <ac:spMkLst>
            <pc:docMk/>
            <pc:sldMk cId="2714269730" sldId="267"/>
            <ac:spMk id="4" creationId="{A12ECA7C-A4CE-475A-98F7-2278E861CA91}"/>
          </ac:spMkLst>
        </pc:spChg>
      </pc:sldChg>
      <pc:sldChg chg="ord">
        <pc:chgData name="LEE SIEW PIEN" userId="0becb2b8-7407-426f-aefa-74837fe7e5af" providerId="ADAL" clId="{38A0E732-0D6F-4CCA-A003-8B0E644F700A}" dt="2023-01-16T04:36:42.723" v="3"/>
        <pc:sldMkLst>
          <pc:docMk/>
          <pc:sldMk cId="603182407" sldId="270"/>
        </pc:sldMkLst>
      </pc:sldChg>
      <pc:sldChg chg="addSp modSp mod ord">
        <pc:chgData name="LEE SIEW PIEN" userId="0becb2b8-7407-426f-aefa-74837fe7e5af" providerId="ADAL" clId="{38A0E732-0D6F-4CCA-A003-8B0E644F700A}" dt="2023-01-31T07:01:52.654" v="830"/>
        <pc:sldMkLst>
          <pc:docMk/>
          <pc:sldMk cId="4042231685" sldId="271"/>
        </pc:sldMkLst>
        <pc:spChg chg="mod">
          <ac:chgData name="LEE SIEW PIEN" userId="0becb2b8-7407-426f-aefa-74837fe7e5af" providerId="ADAL" clId="{38A0E732-0D6F-4CCA-A003-8B0E644F700A}" dt="2023-01-31T06:38:16.025" v="525"/>
          <ac:spMkLst>
            <pc:docMk/>
            <pc:sldMk cId="4042231685" sldId="271"/>
            <ac:spMk id="2" creationId="{AB57CC5D-83B7-A9A1-6FD2-AA6B95DF0E97}"/>
          </ac:spMkLst>
        </pc:spChg>
        <pc:spChg chg="mod">
          <ac:chgData name="LEE SIEW PIEN" userId="0becb2b8-7407-426f-aefa-74837fe7e5af" providerId="ADAL" clId="{38A0E732-0D6F-4CCA-A003-8B0E644F700A}" dt="2023-01-16T05:15:13.687" v="413" actId="20577"/>
          <ac:spMkLst>
            <pc:docMk/>
            <pc:sldMk cId="4042231685" sldId="271"/>
            <ac:spMk id="9" creationId="{3CD6F7E6-2206-E689-393C-3156AE023467}"/>
          </ac:spMkLst>
        </pc:spChg>
        <pc:spChg chg="mod">
          <ac:chgData name="LEE SIEW PIEN" userId="0becb2b8-7407-426f-aefa-74837fe7e5af" providerId="ADAL" clId="{38A0E732-0D6F-4CCA-A003-8B0E644F700A}" dt="2023-01-16T05:15:22.314" v="415" actId="14100"/>
          <ac:spMkLst>
            <pc:docMk/>
            <pc:sldMk cId="4042231685" sldId="271"/>
            <ac:spMk id="10" creationId="{46882112-36B8-FB17-1CD8-5AA1C55715B2}"/>
          </ac:spMkLst>
        </pc:spChg>
        <pc:graphicFrameChg chg="mod">
          <ac:chgData name="LEE SIEW PIEN" userId="0becb2b8-7407-426f-aefa-74837fe7e5af" providerId="ADAL" clId="{38A0E732-0D6F-4CCA-A003-8B0E644F700A}" dt="2023-01-16T05:15:31.736" v="418" actId="20577"/>
          <ac:graphicFrameMkLst>
            <pc:docMk/>
            <pc:sldMk cId="4042231685" sldId="271"/>
            <ac:graphicFrameMk id="7" creationId="{ACDCC8C7-8C6D-C9B9-EB25-CAE148436BF1}"/>
          </ac:graphicFrameMkLst>
        </pc:graphicFrameChg>
        <pc:picChg chg="add mod">
          <ac:chgData name="LEE SIEW PIEN" userId="0becb2b8-7407-426f-aefa-74837fe7e5af" providerId="ADAL" clId="{38A0E732-0D6F-4CCA-A003-8B0E644F700A}" dt="2023-01-31T07:01:52.654" v="830"/>
          <ac:picMkLst>
            <pc:docMk/>
            <pc:sldMk cId="4042231685" sldId="271"/>
            <ac:picMk id="3" creationId="{45EB0BEB-5B9C-4A37-0850-5A19F677AE23}"/>
          </ac:picMkLst>
        </pc:picChg>
      </pc:sldChg>
      <pc:sldChg chg="modSp mod">
        <pc:chgData name="LEE SIEW PIEN" userId="0becb2b8-7407-426f-aefa-74837fe7e5af" providerId="ADAL" clId="{38A0E732-0D6F-4CCA-A003-8B0E644F700A}" dt="2023-01-31T06:50:50.649" v="618" actId="1076"/>
        <pc:sldMkLst>
          <pc:docMk/>
          <pc:sldMk cId="795586088" sldId="276"/>
        </pc:sldMkLst>
        <pc:spChg chg="mod">
          <ac:chgData name="LEE SIEW PIEN" userId="0becb2b8-7407-426f-aefa-74837fe7e5af" providerId="ADAL" clId="{38A0E732-0D6F-4CCA-A003-8B0E644F700A}" dt="2023-01-31T06:50:50.649" v="618" actId="1076"/>
          <ac:spMkLst>
            <pc:docMk/>
            <pc:sldMk cId="795586088" sldId="276"/>
            <ac:spMk id="3" creationId="{A19D0D82-373D-E7B6-5C7F-6BB96914357E}"/>
          </ac:spMkLst>
        </pc:spChg>
      </pc:sldChg>
      <pc:sldChg chg="modSp del mod">
        <pc:chgData name="LEE SIEW PIEN" userId="0becb2b8-7407-426f-aefa-74837fe7e5af" providerId="ADAL" clId="{38A0E732-0D6F-4CCA-A003-8B0E644F700A}" dt="2023-01-31T06:53:05.653" v="673" actId="47"/>
        <pc:sldMkLst>
          <pc:docMk/>
          <pc:sldMk cId="2605178365" sldId="277"/>
        </pc:sldMkLst>
        <pc:spChg chg="mod">
          <ac:chgData name="LEE SIEW PIEN" userId="0becb2b8-7407-426f-aefa-74837fe7e5af" providerId="ADAL" clId="{38A0E732-0D6F-4CCA-A003-8B0E644F700A}" dt="2023-01-16T04:52:34.083" v="203" actId="113"/>
          <ac:spMkLst>
            <pc:docMk/>
            <pc:sldMk cId="2605178365" sldId="277"/>
            <ac:spMk id="2" creationId="{63197A0A-ED5A-D2C4-2B9D-A8CC89E4A2B9}"/>
          </ac:spMkLst>
        </pc:spChg>
        <pc:spChg chg="mod">
          <ac:chgData name="LEE SIEW PIEN" userId="0becb2b8-7407-426f-aefa-74837fe7e5af" providerId="ADAL" clId="{38A0E732-0D6F-4CCA-A003-8B0E644F700A}" dt="2023-01-16T04:57:25.760" v="257" actId="27636"/>
          <ac:spMkLst>
            <pc:docMk/>
            <pc:sldMk cId="2605178365" sldId="277"/>
            <ac:spMk id="3" creationId="{D21B57F8-4B05-606B-8C1B-8439588498F8}"/>
          </ac:spMkLst>
        </pc:spChg>
      </pc:sldChg>
      <pc:sldChg chg="modSp del mod">
        <pc:chgData name="LEE SIEW PIEN" userId="0becb2b8-7407-426f-aefa-74837fe7e5af" providerId="ADAL" clId="{38A0E732-0D6F-4CCA-A003-8B0E644F700A}" dt="2023-01-31T06:56:02.704" v="732" actId="47"/>
        <pc:sldMkLst>
          <pc:docMk/>
          <pc:sldMk cId="3239364461" sldId="280"/>
        </pc:sldMkLst>
        <pc:spChg chg="mod">
          <ac:chgData name="LEE SIEW PIEN" userId="0becb2b8-7407-426f-aefa-74837fe7e5af" providerId="ADAL" clId="{38A0E732-0D6F-4CCA-A003-8B0E644F700A}" dt="2023-01-16T04:55:45.529" v="240" actId="113"/>
          <ac:spMkLst>
            <pc:docMk/>
            <pc:sldMk cId="3239364461" sldId="280"/>
            <ac:spMk id="2" creationId="{8EC9469E-A209-5C6A-BC58-F331E13B0952}"/>
          </ac:spMkLst>
        </pc:spChg>
        <pc:spChg chg="mod">
          <ac:chgData name="LEE SIEW PIEN" userId="0becb2b8-7407-426f-aefa-74837fe7e5af" providerId="ADAL" clId="{38A0E732-0D6F-4CCA-A003-8B0E644F700A}" dt="2023-01-31T06:55:37.856" v="724" actId="21"/>
          <ac:spMkLst>
            <pc:docMk/>
            <pc:sldMk cId="3239364461" sldId="280"/>
            <ac:spMk id="3" creationId="{1C4A17A4-28E6-BEBF-CCDB-7EDC24B3ECFF}"/>
          </ac:spMkLst>
        </pc:spChg>
      </pc:sldChg>
      <pc:sldChg chg="modSp mod">
        <pc:chgData name="LEE SIEW PIEN" userId="0becb2b8-7407-426f-aefa-74837fe7e5af" providerId="ADAL" clId="{38A0E732-0D6F-4CCA-A003-8B0E644F700A}" dt="2023-01-31T06:58:28.671" v="778" actId="114"/>
        <pc:sldMkLst>
          <pc:docMk/>
          <pc:sldMk cId="2367082408" sldId="281"/>
        </pc:sldMkLst>
        <pc:spChg chg="mod">
          <ac:chgData name="LEE SIEW PIEN" userId="0becb2b8-7407-426f-aefa-74837fe7e5af" providerId="ADAL" clId="{38A0E732-0D6F-4CCA-A003-8B0E644F700A}" dt="2023-01-31T06:58:13.232" v="776" actId="1076"/>
          <ac:spMkLst>
            <pc:docMk/>
            <pc:sldMk cId="2367082408" sldId="281"/>
            <ac:spMk id="2" creationId="{271B1E71-2F0C-7D9A-95F9-613CCC27E7DA}"/>
          </ac:spMkLst>
        </pc:spChg>
        <pc:spChg chg="mod">
          <ac:chgData name="LEE SIEW PIEN" userId="0becb2b8-7407-426f-aefa-74837fe7e5af" providerId="ADAL" clId="{38A0E732-0D6F-4CCA-A003-8B0E644F700A}" dt="2023-01-31T06:58:28.671" v="778" actId="114"/>
          <ac:spMkLst>
            <pc:docMk/>
            <pc:sldMk cId="2367082408" sldId="281"/>
            <ac:spMk id="3" creationId="{DB157ABD-BE80-2655-4E65-32C4DEADA380}"/>
          </ac:spMkLst>
        </pc:spChg>
      </pc:sldChg>
      <pc:sldChg chg="modSp del mod">
        <pc:chgData name="LEE SIEW PIEN" userId="0becb2b8-7407-426f-aefa-74837fe7e5af" providerId="ADAL" clId="{38A0E732-0D6F-4CCA-A003-8B0E644F700A}" dt="2023-01-31T06:54:25.758" v="689" actId="47"/>
        <pc:sldMkLst>
          <pc:docMk/>
          <pc:sldMk cId="89099190" sldId="282"/>
        </pc:sldMkLst>
        <pc:spChg chg="mod">
          <ac:chgData name="LEE SIEW PIEN" userId="0becb2b8-7407-426f-aefa-74837fe7e5af" providerId="ADAL" clId="{38A0E732-0D6F-4CCA-A003-8B0E644F700A}" dt="2023-01-31T06:54:18.017" v="687" actId="21"/>
          <ac:spMkLst>
            <pc:docMk/>
            <pc:sldMk cId="89099190" sldId="282"/>
            <ac:spMk id="3" creationId="{6788C3A4-40B1-DFDC-6AC1-0B80C8A1E4F3}"/>
          </ac:spMkLst>
        </pc:spChg>
        <pc:spChg chg="mod">
          <ac:chgData name="LEE SIEW PIEN" userId="0becb2b8-7407-426f-aefa-74837fe7e5af" providerId="ADAL" clId="{38A0E732-0D6F-4CCA-A003-8B0E644F700A}" dt="2023-01-16T04:52:28.836" v="202" actId="27636"/>
          <ac:spMkLst>
            <pc:docMk/>
            <pc:sldMk cId="89099190" sldId="282"/>
            <ac:spMk id="5" creationId="{ACA53206-25A2-2B7C-27ED-C187271DD976}"/>
          </ac:spMkLst>
        </pc:spChg>
      </pc:sldChg>
      <pc:sldChg chg="modSp mod">
        <pc:chgData name="LEE SIEW PIEN" userId="0becb2b8-7407-426f-aefa-74837fe7e5af" providerId="ADAL" clId="{38A0E732-0D6F-4CCA-A003-8B0E644F700A}" dt="2023-01-31T07:03:40.514" v="854" actId="5793"/>
        <pc:sldMkLst>
          <pc:docMk/>
          <pc:sldMk cId="3585540046" sldId="283"/>
        </pc:sldMkLst>
        <pc:spChg chg="mod">
          <ac:chgData name="LEE SIEW PIEN" userId="0becb2b8-7407-426f-aefa-74837fe7e5af" providerId="ADAL" clId="{38A0E732-0D6F-4CCA-A003-8B0E644F700A}" dt="2023-01-31T07:03:01.647" v="847" actId="1076"/>
          <ac:spMkLst>
            <pc:docMk/>
            <pc:sldMk cId="3585540046" sldId="283"/>
            <ac:spMk id="3" creationId="{6EE291A4-F7FD-AC8B-D1AC-AFDA64D70C86}"/>
          </ac:spMkLst>
        </pc:spChg>
        <pc:spChg chg="mod">
          <ac:chgData name="LEE SIEW PIEN" userId="0becb2b8-7407-426f-aefa-74837fe7e5af" providerId="ADAL" clId="{38A0E732-0D6F-4CCA-A003-8B0E644F700A}" dt="2023-01-31T07:03:40.514" v="854" actId="5793"/>
          <ac:spMkLst>
            <pc:docMk/>
            <pc:sldMk cId="3585540046" sldId="283"/>
            <ac:spMk id="4" creationId="{1E472E89-B9D9-8E0B-EE5C-58E574F80D3C}"/>
          </ac:spMkLst>
        </pc:spChg>
      </pc:sldChg>
      <pc:sldChg chg="modSp mod">
        <pc:chgData name="LEE SIEW PIEN" userId="0becb2b8-7407-426f-aefa-74837fe7e5af" providerId="ADAL" clId="{38A0E732-0D6F-4CCA-A003-8B0E644F700A}" dt="2023-01-31T06:52:06.891" v="628" actId="403"/>
        <pc:sldMkLst>
          <pc:docMk/>
          <pc:sldMk cId="3261711317" sldId="284"/>
        </pc:sldMkLst>
        <pc:spChg chg="mod">
          <ac:chgData name="LEE SIEW PIEN" userId="0becb2b8-7407-426f-aefa-74837fe7e5af" providerId="ADAL" clId="{38A0E732-0D6F-4CCA-A003-8B0E644F700A}" dt="2023-01-31T06:51:51.625" v="625" actId="1076"/>
          <ac:spMkLst>
            <pc:docMk/>
            <pc:sldMk cId="3261711317" sldId="284"/>
            <ac:spMk id="2" creationId="{079D954F-75F5-17D1-AB1E-B3D4B3F7C7BF}"/>
          </ac:spMkLst>
        </pc:spChg>
        <pc:spChg chg="mod">
          <ac:chgData name="LEE SIEW PIEN" userId="0becb2b8-7407-426f-aefa-74837fe7e5af" providerId="ADAL" clId="{38A0E732-0D6F-4CCA-A003-8B0E644F700A}" dt="2023-01-31T06:52:06.891" v="628" actId="403"/>
          <ac:spMkLst>
            <pc:docMk/>
            <pc:sldMk cId="3261711317" sldId="284"/>
            <ac:spMk id="3" creationId="{5A9F5841-7A7B-5E92-9E65-E5A42B9529FB}"/>
          </ac:spMkLst>
        </pc:spChg>
      </pc:sldChg>
      <pc:sldChg chg="modSp mod">
        <pc:chgData name="LEE SIEW PIEN" userId="0becb2b8-7407-426f-aefa-74837fe7e5af" providerId="ADAL" clId="{38A0E732-0D6F-4CCA-A003-8B0E644F700A}" dt="2023-01-31T07:05:20.658" v="902" actId="20577"/>
        <pc:sldMkLst>
          <pc:docMk/>
          <pc:sldMk cId="228871918" sldId="286"/>
        </pc:sldMkLst>
        <pc:spChg chg="mod">
          <ac:chgData name="LEE SIEW PIEN" userId="0becb2b8-7407-426f-aefa-74837fe7e5af" providerId="ADAL" clId="{38A0E732-0D6F-4CCA-A003-8B0E644F700A}" dt="2023-01-31T07:05:20.658" v="902" actId="20577"/>
          <ac:spMkLst>
            <pc:docMk/>
            <pc:sldMk cId="228871918" sldId="286"/>
            <ac:spMk id="2" creationId="{22E49BD8-4F71-EF45-0B62-C198541FEC20}"/>
          </ac:spMkLst>
        </pc:spChg>
        <pc:spChg chg="mod">
          <ac:chgData name="LEE SIEW PIEN" userId="0becb2b8-7407-426f-aefa-74837fe7e5af" providerId="ADAL" clId="{38A0E732-0D6F-4CCA-A003-8B0E644F700A}" dt="2023-01-31T07:05:04.558" v="885" actId="14100"/>
          <ac:spMkLst>
            <pc:docMk/>
            <pc:sldMk cId="228871918" sldId="286"/>
            <ac:spMk id="3" creationId="{7D0DC9DC-FA53-7DB4-0638-9E023BEC629B}"/>
          </ac:spMkLst>
        </pc:spChg>
      </pc:sldChg>
      <pc:sldChg chg="modSp mod">
        <pc:chgData name="LEE SIEW PIEN" userId="0becb2b8-7407-426f-aefa-74837fe7e5af" providerId="ADAL" clId="{38A0E732-0D6F-4CCA-A003-8B0E644F700A}" dt="2023-01-31T07:05:41.965" v="910" actId="14100"/>
        <pc:sldMkLst>
          <pc:docMk/>
          <pc:sldMk cId="1254501868" sldId="287"/>
        </pc:sldMkLst>
        <pc:spChg chg="mod">
          <ac:chgData name="LEE SIEW PIEN" userId="0becb2b8-7407-426f-aefa-74837fe7e5af" providerId="ADAL" clId="{38A0E732-0D6F-4CCA-A003-8B0E644F700A}" dt="2023-01-31T07:05:35.702" v="908" actId="1076"/>
          <ac:spMkLst>
            <pc:docMk/>
            <pc:sldMk cId="1254501868" sldId="287"/>
            <ac:spMk id="2" creationId="{22E49BD8-4F71-EF45-0B62-C198541FEC20}"/>
          </ac:spMkLst>
        </pc:spChg>
        <pc:spChg chg="mod">
          <ac:chgData name="LEE SIEW PIEN" userId="0becb2b8-7407-426f-aefa-74837fe7e5af" providerId="ADAL" clId="{38A0E732-0D6F-4CCA-A003-8B0E644F700A}" dt="2023-01-31T07:05:41.965" v="910" actId="14100"/>
          <ac:spMkLst>
            <pc:docMk/>
            <pc:sldMk cId="1254501868" sldId="287"/>
            <ac:spMk id="3" creationId="{7D0DC9DC-FA53-7DB4-0638-9E023BEC629B}"/>
          </ac:spMkLst>
        </pc:spChg>
      </pc:sldChg>
      <pc:sldChg chg="modSp mod">
        <pc:chgData name="LEE SIEW PIEN" userId="0becb2b8-7407-426f-aefa-74837fe7e5af" providerId="ADAL" clId="{38A0E732-0D6F-4CCA-A003-8B0E644F700A}" dt="2023-01-31T06:57:09.088" v="745" actId="14100"/>
        <pc:sldMkLst>
          <pc:docMk/>
          <pc:sldMk cId="3407074990" sldId="288"/>
        </pc:sldMkLst>
        <pc:spChg chg="mod">
          <ac:chgData name="LEE SIEW PIEN" userId="0becb2b8-7407-426f-aefa-74837fe7e5af" providerId="ADAL" clId="{38A0E732-0D6F-4CCA-A003-8B0E644F700A}" dt="2023-01-31T06:57:09.088" v="745" actId="14100"/>
          <ac:spMkLst>
            <pc:docMk/>
            <pc:sldMk cId="3407074990" sldId="288"/>
            <ac:spMk id="3" creationId="{F25117B6-74D5-B161-B03C-5940132830FD}"/>
          </ac:spMkLst>
        </pc:spChg>
        <pc:spChg chg="mod">
          <ac:chgData name="LEE SIEW PIEN" userId="0becb2b8-7407-426f-aefa-74837fe7e5af" providerId="ADAL" clId="{38A0E732-0D6F-4CCA-A003-8B0E644F700A}" dt="2023-01-31T06:56:14.688" v="736" actId="14100"/>
          <ac:spMkLst>
            <pc:docMk/>
            <pc:sldMk cId="3407074990" sldId="288"/>
            <ac:spMk id="5" creationId="{0FD71A37-FE70-48BF-BB89-5AC7AF34384C}"/>
          </ac:spMkLst>
        </pc:spChg>
      </pc:sldChg>
      <pc:sldChg chg="modSp mod">
        <pc:chgData name="LEE SIEW PIEN" userId="0becb2b8-7407-426f-aefa-74837fe7e5af" providerId="ADAL" clId="{38A0E732-0D6F-4CCA-A003-8B0E644F700A}" dt="2023-01-31T07:40:43.939" v="1311" actId="403"/>
        <pc:sldMkLst>
          <pc:docMk/>
          <pc:sldMk cId="2874464346" sldId="289"/>
        </pc:sldMkLst>
        <pc:spChg chg="mod">
          <ac:chgData name="LEE SIEW PIEN" userId="0becb2b8-7407-426f-aefa-74837fe7e5af" providerId="ADAL" clId="{38A0E732-0D6F-4CCA-A003-8B0E644F700A}" dt="2023-01-31T06:58:53.023" v="787" actId="1076"/>
          <ac:spMkLst>
            <pc:docMk/>
            <pc:sldMk cId="2874464346" sldId="289"/>
            <ac:spMk id="2" creationId="{271B1E71-2F0C-7D9A-95F9-613CCC27E7DA}"/>
          </ac:spMkLst>
        </pc:spChg>
        <pc:spChg chg="mod">
          <ac:chgData name="LEE SIEW PIEN" userId="0becb2b8-7407-426f-aefa-74837fe7e5af" providerId="ADAL" clId="{38A0E732-0D6F-4CCA-A003-8B0E644F700A}" dt="2023-01-31T07:40:43.939" v="1311" actId="403"/>
          <ac:spMkLst>
            <pc:docMk/>
            <pc:sldMk cId="2874464346" sldId="289"/>
            <ac:spMk id="3" creationId="{DB157ABD-BE80-2655-4E65-32C4DEADA380}"/>
          </ac:spMkLst>
        </pc:spChg>
      </pc:sldChg>
      <pc:sldChg chg="modSp mod">
        <pc:chgData name="LEE SIEW PIEN" userId="0becb2b8-7407-426f-aefa-74837fe7e5af" providerId="ADAL" clId="{38A0E732-0D6F-4CCA-A003-8B0E644F700A}" dt="2023-01-31T06:57:38.391" v="755" actId="14100"/>
        <pc:sldMkLst>
          <pc:docMk/>
          <pc:sldMk cId="689465691" sldId="291"/>
        </pc:sldMkLst>
        <pc:spChg chg="mod">
          <ac:chgData name="LEE SIEW PIEN" userId="0becb2b8-7407-426f-aefa-74837fe7e5af" providerId="ADAL" clId="{38A0E732-0D6F-4CCA-A003-8B0E644F700A}" dt="2023-01-31T06:57:38.391" v="755" actId="14100"/>
          <ac:spMkLst>
            <pc:docMk/>
            <pc:sldMk cId="689465691" sldId="291"/>
            <ac:spMk id="3" creationId="{6788C3A4-40B1-DFDC-6AC1-0B80C8A1E4F3}"/>
          </ac:spMkLst>
        </pc:spChg>
        <pc:spChg chg="mod">
          <ac:chgData name="LEE SIEW PIEN" userId="0becb2b8-7407-426f-aefa-74837fe7e5af" providerId="ADAL" clId="{38A0E732-0D6F-4CCA-A003-8B0E644F700A}" dt="2023-01-31T06:57:35.696" v="754" actId="14100"/>
          <ac:spMkLst>
            <pc:docMk/>
            <pc:sldMk cId="689465691" sldId="291"/>
            <ac:spMk id="5" creationId="{ACA53206-25A2-2B7C-27ED-C187271DD976}"/>
          </ac:spMkLst>
        </pc:spChg>
      </pc:sldChg>
      <pc:sldChg chg="modSp mod">
        <pc:chgData name="LEE SIEW PIEN" userId="0becb2b8-7407-426f-aefa-74837fe7e5af" providerId="ADAL" clId="{38A0E732-0D6F-4CCA-A003-8B0E644F700A}" dt="2023-01-31T07:00:21.519" v="812" actId="1076"/>
        <pc:sldMkLst>
          <pc:docMk/>
          <pc:sldMk cId="2913527421" sldId="292"/>
        </pc:sldMkLst>
        <pc:spChg chg="mod">
          <ac:chgData name="LEE SIEW PIEN" userId="0becb2b8-7407-426f-aefa-74837fe7e5af" providerId="ADAL" clId="{38A0E732-0D6F-4CCA-A003-8B0E644F700A}" dt="2023-01-31T07:00:21.519" v="812" actId="1076"/>
          <ac:spMkLst>
            <pc:docMk/>
            <pc:sldMk cId="2913527421" sldId="292"/>
            <ac:spMk id="2" creationId="{271B1E71-2F0C-7D9A-95F9-613CCC27E7DA}"/>
          </ac:spMkLst>
        </pc:spChg>
        <pc:spChg chg="mod">
          <ac:chgData name="LEE SIEW PIEN" userId="0becb2b8-7407-426f-aefa-74837fe7e5af" providerId="ADAL" clId="{38A0E732-0D6F-4CCA-A003-8B0E644F700A}" dt="2023-01-31T07:00:13.959" v="811" actId="14100"/>
          <ac:spMkLst>
            <pc:docMk/>
            <pc:sldMk cId="2913527421" sldId="292"/>
            <ac:spMk id="3" creationId="{DB157ABD-BE80-2655-4E65-32C4DEADA380}"/>
          </ac:spMkLst>
        </pc:spChg>
      </pc:sldChg>
      <pc:sldChg chg="modSp mod">
        <pc:chgData name="LEE SIEW PIEN" userId="0becb2b8-7407-426f-aefa-74837fe7e5af" providerId="ADAL" clId="{38A0E732-0D6F-4CCA-A003-8B0E644F700A}" dt="2023-01-31T07:04:35.039" v="875" actId="403"/>
        <pc:sldMkLst>
          <pc:docMk/>
          <pc:sldMk cId="3176004566" sldId="294"/>
        </pc:sldMkLst>
        <pc:spChg chg="mod">
          <ac:chgData name="LEE SIEW PIEN" userId="0becb2b8-7407-426f-aefa-74837fe7e5af" providerId="ADAL" clId="{38A0E732-0D6F-4CCA-A003-8B0E644F700A}" dt="2023-01-31T07:04:35.039" v="875" actId="403"/>
          <ac:spMkLst>
            <pc:docMk/>
            <pc:sldMk cId="3176004566" sldId="294"/>
            <ac:spMk id="2" creationId="{1128F4B5-3A37-63CF-4DDE-98E9BF3D1EEC}"/>
          </ac:spMkLst>
        </pc:spChg>
        <pc:spChg chg="mod">
          <ac:chgData name="LEE SIEW PIEN" userId="0becb2b8-7407-426f-aefa-74837fe7e5af" providerId="ADAL" clId="{38A0E732-0D6F-4CCA-A003-8B0E644F700A}" dt="2023-01-16T05:08:23.698" v="389" actId="123"/>
          <ac:spMkLst>
            <pc:docMk/>
            <pc:sldMk cId="3176004566" sldId="294"/>
            <ac:spMk id="3" creationId="{ED621F0B-2473-AE0D-7024-E15FBAF7C722}"/>
          </ac:spMkLst>
        </pc:spChg>
      </pc:sldChg>
      <pc:sldChg chg="modSp mod">
        <pc:chgData name="LEE SIEW PIEN" userId="0becb2b8-7407-426f-aefa-74837fe7e5af" providerId="ADAL" clId="{38A0E732-0D6F-4CCA-A003-8B0E644F700A}" dt="2023-01-31T07:01:16.719" v="827" actId="1076"/>
        <pc:sldMkLst>
          <pc:docMk/>
          <pc:sldMk cId="2509721121" sldId="296"/>
        </pc:sldMkLst>
        <pc:spChg chg="mod">
          <ac:chgData name="LEE SIEW PIEN" userId="0becb2b8-7407-426f-aefa-74837fe7e5af" providerId="ADAL" clId="{38A0E732-0D6F-4CCA-A003-8B0E644F700A}" dt="2023-01-31T07:01:16.719" v="827" actId="1076"/>
          <ac:spMkLst>
            <pc:docMk/>
            <pc:sldMk cId="2509721121" sldId="296"/>
            <ac:spMk id="2" creationId="{271B1E71-2F0C-7D9A-95F9-613CCC27E7DA}"/>
          </ac:spMkLst>
        </pc:spChg>
        <pc:spChg chg="mod">
          <ac:chgData name="LEE SIEW PIEN" userId="0becb2b8-7407-426f-aefa-74837fe7e5af" providerId="ADAL" clId="{38A0E732-0D6F-4CCA-A003-8B0E644F700A}" dt="2023-01-31T07:01:05.567" v="822" actId="14100"/>
          <ac:spMkLst>
            <pc:docMk/>
            <pc:sldMk cId="2509721121" sldId="296"/>
            <ac:spMk id="3" creationId="{DB157ABD-BE80-2655-4E65-32C4DEADA380}"/>
          </ac:spMkLst>
        </pc:spChg>
      </pc:sldChg>
      <pc:sldChg chg="modSp mod">
        <pc:chgData name="LEE SIEW PIEN" userId="0becb2b8-7407-426f-aefa-74837fe7e5af" providerId="ADAL" clId="{38A0E732-0D6F-4CCA-A003-8B0E644F700A}" dt="2023-01-31T07:04:13.162" v="867" actId="20577"/>
        <pc:sldMkLst>
          <pc:docMk/>
          <pc:sldMk cId="3632350029" sldId="297"/>
        </pc:sldMkLst>
        <pc:spChg chg="mod">
          <ac:chgData name="LEE SIEW PIEN" userId="0becb2b8-7407-426f-aefa-74837fe7e5af" providerId="ADAL" clId="{38A0E732-0D6F-4CCA-A003-8B0E644F700A}" dt="2023-01-31T07:04:13.162" v="867" actId="20577"/>
          <ac:spMkLst>
            <pc:docMk/>
            <pc:sldMk cId="3632350029" sldId="297"/>
            <ac:spMk id="2" creationId="{1128F4B5-3A37-63CF-4DDE-98E9BF3D1EEC}"/>
          </ac:spMkLst>
        </pc:spChg>
        <pc:spChg chg="mod">
          <ac:chgData name="LEE SIEW PIEN" userId="0becb2b8-7407-426f-aefa-74837fe7e5af" providerId="ADAL" clId="{38A0E732-0D6F-4CCA-A003-8B0E644F700A}" dt="2023-01-31T07:04:01.158" v="862" actId="14100"/>
          <ac:spMkLst>
            <pc:docMk/>
            <pc:sldMk cId="3632350029" sldId="297"/>
            <ac:spMk id="3" creationId="{ED621F0B-2473-AE0D-7024-E15FBAF7C722}"/>
          </ac:spMkLst>
        </pc:spChg>
      </pc:sldChg>
      <pc:sldChg chg="modSp mod">
        <pc:chgData name="LEE SIEW PIEN" userId="0becb2b8-7407-426f-aefa-74837fe7e5af" providerId="ADAL" clId="{38A0E732-0D6F-4CCA-A003-8B0E644F700A}" dt="2023-01-31T07:07:36.329" v="939" actId="20577"/>
        <pc:sldMkLst>
          <pc:docMk/>
          <pc:sldMk cId="1154911922" sldId="298"/>
        </pc:sldMkLst>
        <pc:spChg chg="mod">
          <ac:chgData name="LEE SIEW PIEN" userId="0becb2b8-7407-426f-aefa-74837fe7e5af" providerId="ADAL" clId="{38A0E732-0D6F-4CCA-A003-8B0E644F700A}" dt="2023-01-31T07:07:36.329" v="939" actId="20577"/>
          <ac:spMkLst>
            <pc:docMk/>
            <pc:sldMk cId="1154911922" sldId="298"/>
            <ac:spMk id="2" creationId="{1128F4B5-3A37-63CF-4DDE-98E9BF3D1EEC}"/>
          </ac:spMkLst>
        </pc:spChg>
        <pc:spChg chg="mod">
          <ac:chgData name="LEE SIEW PIEN" userId="0becb2b8-7407-426f-aefa-74837fe7e5af" providerId="ADAL" clId="{38A0E732-0D6F-4CCA-A003-8B0E644F700A}" dt="2023-01-31T07:04:51.182" v="882" actId="14100"/>
          <ac:spMkLst>
            <pc:docMk/>
            <pc:sldMk cId="1154911922" sldId="298"/>
            <ac:spMk id="3" creationId="{ED621F0B-2473-AE0D-7024-E15FBAF7C722}"/>
          </ac:spMkLst>
        </pc:spChg>
      </pc:sldChg>
      <pc:sldChg chg="modSp new del mod">
        <pc:chgData name="LEE SIEW PIEN" userId="0becb2b8-7407-426f-aefa-74837fe7e5af" providerId="ADAL" clId="{38A0E732-0D6F-4CCA-A003-8B0E644F700A}" dt="2023-01-16T05:09:44.518" v="394" actId="47"/>
        <pc:sldMkLst>
          <pc:docMk/>
          <pc:sldMk cId="627887166" sldId="299"/>
        </pc:sldMkLst>
        <pc:spChg chg="mod">
          <ac:chgData name="LEE SIEW PIEN" userId="0becb2b8-7407-426f-aefa-74837fe7e5af" providerId="ADAL" clId="{38A0E732-0D6F-4CCA-A003-8B0E644F700A}" dt="2023-01-16T04:49:52.409" v="164" actId="14100"/>
          <ac:spMkLst>
            <pc:docMk/>
            <pc:sldMk cId="627887166" sldId="299"/>
            <ac:spMk id="2" creationId="{0F993CD1-B692-9075-F915-BBDB38568465}"/>
          </ac:spMkLst>
        </pc:spChg>
        <pc:spChg chg="mod">
          <ac:chgData name="LEE SIEW PIEN" userId="0becb2b8-7407-426f-aefa-74837fe7e5af" providerId="ADAL" clId="{38A0E732-0D6F-4CCA-A003-8B0E644F700A}" dt="2023-01-16T04:49:03.894" v="163" actId="14100"/>
          <ac:spMkLst>
            <pc:docMk/>
            <pc:sldMk cId="627887166" sldId="299"/>
            <ac:spMk id="3" creationId="{83FD8B9D-02AB-8F17-CDFF-B394C3B89380}"/>
          </ac:spMkLst>
        </pc:spChg>
      </pc:sldChg>
      <pc:sldChg chg="addSp modSp new mod">
        <pc:chgData name="LEE SIEW PIEN" userId="0becb2b8-7407-426f-aefa-74837fe7e5af" providerId="ADAL" clId="{38A0E732-0D6F-4CCA-A003-8B0E644F700A}" dt="2023-01-31T07:17:31.232" v="1140" actId="27636"/>
        <pc:sldMkLst>
          <pc:docMk/>
          <pc:sldMk cId="1596170178" sldId="299"/>
        </pc:sldMkLst>
        <pc:spChg chg="mod">
          <ac:chgData name="LEE SIEW PIEN" userId="0becb2b8-7407-426f-aefa-74837fe7e5af" providerId="ADAL" clId="{38A0E732-0D6F-4CCA-A003-8B0E644F700A}" dt="2023-01-31T06:35:14.470" v="478" actId="20577"/>
          <ac:spMkLst>
            <pc:docMk/>
            <pc:sldMk cId="1596170178" sldId="299"/>
            <ac:spMk id="2" creationId="{B4C8A5AF-C26B-441D-129A-1323BD0133B0}"/>
          </ac:spMkLst>
        </pc:spChg>
        <pc:spChg chg="mod">
          <ac:chgData name="LEE SIEW PIEN" userId="0becb2b8-7407-426f-aefa-74837fe7e5af" providerId="ADAL" clId="{38A0E732-0D6F-4CCA-A003-8B0E644F700A}" dt="2023-01-31T07:17:31.232" v="1140" actId="27636"/>
          <ac:spMkLst>
            <pc:docMk/>
            <pc:sldMk cId="1596170178" sldId="299"/>
            <ac:spMk id="3" creationId="{7E84BD24-5DBB-54FB-DAEE-ACF1E3BF9F52}"/>
          </ac:spMkLst>
        </pc:spChg>
        <pc:picChg chg="add mod">
          <ac:chgData name="LEE SIEW PIEN" userId="0becb2b8-7407-426f-aefa-74837fe7e5af" providerId="ADAL" clId="{38A0E732-0D6F-4CCA-A003-8B0E644F700A}" dt="2023-01-31T07:02:13.186" v="834"/>
          <ac:picMkLst>
            <pc:docMk/>
            <pc:sldMk cId="1596170178" sldId="299"/>
            <ac:picMk id="4" creationId="{E8285174-2EF3-071C-6368-6A7E118EEE8E}"/>
          </ac:picMkLst>
        </pc:picChg>
      </pc:sldChg>
      <pc:sldChg chg="modSp new del mod">
        <pc:chgData name="LEE SIEW PIEN" userId="0becb2b8-7407-426f-aefa-74837fe7e5af" providerId="ADAL" clId="{38A0E732-0D6F-4CCA-A003-8B0E644F700A}" dt="2023-01-31T06:35:05.630" v="460" actId="47"/>
        <pc:sldMkLst>
          <pc:docMk/>
          <pc:sldMk cId="4122480286" sldId="299"/>
        </pc:sldMkLst>
        <pc:spChg chg="mod">
          <ac:chgData name="LEE SIEW PIEN" userId="0becb2b8-7407-426f-aefa-74837fe7e5af" providerId="ADAL" clId="{38A0E732-0D6F-4CCA-A003-8B0E644F700A}" dt="2023-01-31T06:34:59.733" v="459" actId="404"/>
          <ac:spMkLst>
            <pc:docMk/>
            <pc:sldMk cId="4122480286" sldId="299"/>
            <ac:spMk id="2" creationId="{A66B2365-E1BF-FD67-AA51-3DC908A3BE5C}"/>
          </ac:spMkLst>
        </pc:spChg>
      </pc:sldChg>
      <pc:sldChg chg="addSp modSp new mod">
        <pc:chgData name="LEE SIEW PIEN" userId="0becb2b8-7407-426f-aefa-74837fe7e5af" providerId="ADAL" clId="{38A0E732-0D6F-4CCA-A003-8B0E644F700A}" dt="2023-01-31T07:02:06.926" v="833"/>
        <pc:sldMkLst>
          <pc:docMk/>
          <pc:sldMk cId="3334457112" sldId="300"/>
        </pc:sldMkLst>
        <pc:spChg chg="mod">
          <ac:chgData name="LEE SIEW PIEN" userId="0becb2b8-7407-426f-aefa-74837fe7e5af" providerId="ADAL" clId="{38A0E732-0D6F-4CCA-A003-8B0E644F700A}" dt="2023-01-31T06:36:04.165" v="506" actId="20577"/>
          <ac:spMkLst>
            <pc:docMk/>
            <pc:sldMk cId="3334457112" sldId="300"/>
            <ac:spMk id="2" creationId="{93DC9AD3-FE5C-4FC4-446C-9B4E5CF89422}"/>
          </ac:spMkLst>
        </pc:spChg>
        <pc:spChg chg="mod">
          <ac:chgData name="LEE SIEW PIEN" userId="0becb2b8-7407-426f-aefa-74837fe7e5af" providerId="ADAL" clId="{38A0E732-0D6F-4CCA-A003-8B0E644F700A}" dt="2023-01-31T06:36:18.798" v="510" actId="403"/>
          <ac:spMkLst>
            <pc:docMk/>
            <pc:sldMk cId="3334457112" sldId="300"/>
            <ac:spMk id="3" creationId="{DA28D985-7138-3F3C-D6BD-651B72D08459}"/>
          </ac:spMkLst>
        </pc:spChg>
        <pc:picChg chg="add mod">
          <ac:chgData name="LEE SIEW PIEN" userId="0becb2b8-7407-426f-aefa-74837fe7e5af" providerId="ADAL" clId="{38A0E732-0D6F-4CCA-A003-8B0E644F700A}" dt="2023-01-31T07:02:06.926" v="833"/>
          <ac:picMkLst>
            <pc:docMk/>
            <pc:sldMk cId="3334457112" sldId="300"/>
            <ac:picMk id="4" creationId="{530E6A13-84E3-73EB-DA67-D0275C9E38F8}"/>
          </ac:picMkLst>
        </pc:picChg>
      </pc:sldChg>
      <pc:sldChg chg="addSp modSp new mod">
        <pc:chgData name="LEE SIEW PIEN" userId="0becb2b8-7407-426f-aefa-74837fe7e5af" providerId="ADAL" clId="{38A0E732-0D6F-4CCA-A003-8B0E644F700A}" dt="2023-01-31T07:35:20.455" v="1239" actId="20577"/>
        <pc:sldMkLst>
          <pc:docMk/>
          <pc:sldMk cId="2907488648" sldId="301"/>
        </pc:sldMkLst>
        <pc:spChg chg="mod">
          <ac:chgData name="LEE SIEW PIEN" userId="0becb2b8-7407-426f-aefa-74837fe7e5af" providerId="ADAL" clId="{38A0E732-0D6F-4CCA-A003-8B0E644F700A}" dt="2023-01-31T07:30:34.130" v="1162" actId="404"/>
          <ac:spMkLst>
            <pc:docMk/>
            <pc:sldMk cId="2907488648" sldId="301"/>
            <ac:spMk id="2" creationId="{B0767888-14C5-F86D-6127-747C40878D18}"/>
          </ac:spMkLst>
        </pc:spChg>
        <pc:spChg chg="mod">
          <ac:chgData name="LEE SIEW PIEN" userId="0becb2b8-7407-426f-aefa-74837fe7e5af" providerId="ADAL" clId="{38A0E732-0D6F-4CCA-A003-8B0E644F700A}" dt="2023-01-31T07:35:20.455" v="1239" actId="20577"/>
          <ac:spMkLst>
            <pc:docMk/>
            <pc:sldMk cId="2907488648" sldId="301"/>
            <ac:spMk id="3" creationId="{E52DB17A-060F-6914-E02B-EB2F2CA69F76}"/>
          </ac:spMkLst>
        </pc:spChg>
        <pc:picChg chg="add mod">
          <ac:chgData name="LEE SIEW PIEN" userId="0becb2b8-7407-426f-aefa-74837fe7e5af" providerId="ADAL" clId="{38A0E732-0D6F-4CCA-A003-8B0E644F700A}" dt="2023-01-31T07:01:57.242" v="831"/>
          <ac:picMkLst>
            <pc:docMk/>
            <pc:sldMk cId="2907488648" sldId="301"/>
            <ac:picMk id="4" creationId="{E68B6756-5B3D-BC9C-8FA9-75D665516273}"/>
          </ac:picMkLst>
        </pc:picChg>
      </pc:sldChg>
      <pc:sldChg chg="addSp modSp new mod">
        <pc:chgData name="LEE SIEW PIEN" userId="0becb2b8-7407-426f-aefa-74837fe7e5af" providerId="ADAL" clId="{38A0E732-0D6F-4CCA-A003-8B0E644F700A}" dt="2023-01-31T07:37:22.987" v="1305" actId="20577"/>
        <pc:sldMkLst>
          <pc:docMk/>
          <pc:sldMk cId="567336765" sldId="302"/>
        </pc:sldMkLst>
        <pc:spChg chg="mod">
          <ac:chgData name="LEE SIEW PIEN" userId="0becb2b8-7407-426f-aefa-74837fe7e5af" providerId="ADAL" clId="{38A0E732-0D6F-4CCA-A003-8B0E644F700A}" dt="2023-01-31T07:30:48.121" v="1164" actId="404"/>
          <ac:spMkLst>
            <pc:docMk/>
            <pc:sldMk cId="567336765" sldId="302"/>
            <ac:spMk id="2" creationId="{B04B9FAF-7B7D-E778-6588-EB55B3721B92}"/>
          </ac:spMkLst>
        </pc:spChg>
        <pc:spChg chg="mod">
          <ac:chgData name="LEE SIEW PIEN" userId="0becb2b8-7407-426f-aefa-74837fe7e5af" providerId="ADAL" clId="{38A0E732-0D6F-4CCA-A003-8B0E644F700A}" dt="2023-01-31T07:37:22.987" v="1305" actId="20577"/>
          <ac:spMkLst>
            <pc:docMk/>
            <pc:sldMk cId="567336765" sldId="302"/>
            <ac:spMk id="3" creationId="{DECE2C0B-8DC9-FE1A-025F-FABB17B9F766}"/>
          </ac:spMkLst>
        </pc:spChg>
        <pc:picChg chg="add mod">
          <ac:chgData name="LEE SIEW PIEN" userId="0becb2b8-7407-426f-aefa-74837fe7e5af" providerId="ADAL" clId="{38A0E732-0D6F-4CCA-A003-8B0E644F700A}" dt="2023-01-31T07:02:01.596" v="832"/>
          <ac:picMkLst>
            <pc:docMk/>
            <pc:sldMk cId="567336765" sldId="302"/>
            <ac:picMk id="4" creationId="{1B658864-E953-F2D2-1A04-96169326D1A5}"/>
          </ac:picMkLst>
        </pc:picChg>
      </pc:sldChg>
      <pc:sldChg chg="addSp modSp new mod">
        <pc:chgData name="LEE SIEW PIEN" userId="0becb2b8-7407-426f-aefa-74837fe7e5af" providerId="ADAL" clId="{38A0E732-0D6F-4CCA-A003-8B0E644F700A}" dt="2023-01-31T07:40:15.191" v="1310" actId="14100"/>
        <pc:sldMkLst>
          <pc:docMk/>
          <pc:sldMk cId="2383028420" sldId="303"/>
        </pc:sldMkLst>
        <pc:spChg chg="mod">
          <ac:chgData name="LEE SIEW PIEN" userId="0becb2b8-7407-426f-aefa-74837fe7e5af" providerId="ADAL" clId="{38A0E732-0D6F-4CCA-A003-8B0E644F700A}" dt="2023-01-31T06:55:29.272" v="723" actId="20577"/>
          <ac:spMkLst>
            <pc:docMk/>
            <pc:sldMk cId="2383028420" sldId="303"/>
            <ac:spMk id="2" creationId="{98A15A77-C2E1-5124-2B1B-125AF445325F}"/>
          </ac:spMkLst>
        </pc:spChg>
        <pc:spChg chg="mod">
          <ac:chgData name="LEE SIEW PIEN" userId="0becb2b8-7407-426f-aefa-74837fe7e5af" providerId="ADAL" clId="{38A0E732-0D6F-4CCA-A003-8B0E644F700A}" dt="2023-01-31T07:40:15.191" v="1310" actId="14100"/>
          <ac:spMkLst>
            <pc:docMk/>
            <pc:sldMk cId="2383028420" sldId="303"/>
            <ac:spMk id="3" creationId="{23FFB51B-CCB6-E697-B153-7791E13886ED}"/>
          </ac:spMkLst>
        </pc:spChg>
        <pc:picChg chg="add mod">
          <ac:chgData name="LEE SIEW PIEN" userId="0becb2b8-7407-426f-aefa-74837fe7e5af" providerId="ADAL" clId="{38A0E732-0D6F-4CCA-A003-8B0E644F700A}" dt="2023-01-31T07:02:21.657" v="835"/>
          <ac:picMkLst>
            <pc:docMk/>
            <pc:sldMk cId="2383028420" sldId="303"/>
            <ac:picMk id="4" creationId="{1512800F-C171-DD18-1BAF-217D97EDD5F5}"/>
          </ac:picMkLst>
        </pc:picChg>
      </pc:sldChg>
      <pc:sldChg chg="addSp modSp new mod">
        <pc:chgData name="LEE SIEW PIEN" userId="0becb2b8-7407-426f-aefa-74837fe7e5af" providerId="ADAL" clId="{38A0E732-0D6F-4CCA-A003-8B0E644F700A}" dt="2023-01-31T07:02:26.566" v="836"/>
        <pc:sldMkLst>
          <pc:docMk/>
          <pc:sldMk cId="1034686526" sldId="304"/>
        </pc:sldMkLst>
        <pc:spChg chg="mod">
          <ac:chgData name="LEE SIEW PIEN" userId="0becb2b8-7407-426f-aefa-74837fe7e5af" providerId="ADAL" clId="{38A0E732-0D6F-4CCA-A003-8B0E644F700A}" dt="2023-01-31T07:01:36.415" v="829" actId="14100"/>
          <ac:spMkLst>
            <pc:docMk/>
            <pc:sldMk cId="1034686526" sldId="304"/>
            <ac:spMk id="2" creationId="{0CB311EF-8EA0-EB52-C61B-7B2CB1AD730B}"/>
          </ac:spMkLst>
        </pc:spChg>
        <pc:spChg chg="mod">
          <ac:chgData name="LEE SIEW PIEN" userId="0becb2b8-7407-426f-aefa-74837fe7e5af" providerId="ADAL" clId="{38A0E732-0D6F-4CCA-A003-8B0E644F700A}" dt="2023-01-31T06:54:32.221" v="690" actId="403"/>
          <ac:spMkLst>
            <pc:docMk/>
            <pc:sldMk cId="1034686526" sldId="304"/>
            <ac:spMk id="3" creationId="{C8AB740C-C178-EAB4-F49A-C825A54D5BF7}"/>
          </ac:spMkLst>
        </pc:spChg>
        <pc:picChg chg="add mod">
          <ac:chgData name="LEE SIEW PIEN" userId="0becb2b8-7407-426f-aefa-74837fe7e5af" providerId="ADAL" clId="{38A0E732-0D6F-4CCA-A003-8B0E644F700A}" dt="2023-01-31T07:02:26.566" v="836"/>
          <ac:picMkLst>
            <pc:docMk/>
            <pc:sldMk cId="1034686526" sldId="304"/>
            <ac:picMk id="4" creationId="{51DF20B8-8443-6BF6-0A92-6C7CE010069D}"/>
          </ac:picMkLst>
        </pc:picChg>
      </pc:sldChg>
      <pc:sldChg chg="addSp modSp new mod">
        <pc:chgData name="LEE SIEW PIEN" userId="0becb2b8-7407-426f-aefa-74837fe7e5af" providerId="ADAL" clId="{38A0E732-0D6F-4CCA-A003-8B0E644F700A}" dt="2023-01-31T07:02:31.993" v="837"/>
        <pc:sldMkLst>
          <pc:docMk/>
          <pc:sldMk cId="1842412212" sldId="305"/>
        </pc:sldMkLst>
        <pc:spChg chg="mod">
          <ac:chgData name="LEE SIEW PIEN" userId="0becb2b8-7407-426f-aefa-74837fe7e5af" providerId="ADAL" clId="{38A0E732-0D6F-4CCA-A003-8B0E644F700A}" dt="2023-01-31T06:55:23.921" v="721" actId="20577"/>
          <ac:spMkLst>
            <pc:docMk/>
            <pc:sldMk cId="1842412212" sldId="305"/>
            <ac:spMk id="2" creationId="{9BFA714D-5D17-7041-5489-FD0DB3E810B3}"/>
          </ac:spMkLst>
        </pc:spChg>
        <pc:spChg chg="mod">
          <ac:chgData name="LEE SIEW PIEN" userId="0becb2b8-7407-426f-aefa-74837fe7e5af" providerId="ADAL" clId="{38A0E732-0D6F-4CCA-A003-8B0E644F700A}" dt="2023-01-31T06:55:55.536" v="731" actId="14100"/>
          <ac:spMkLst>
            <pc:docMk/>
            <pc:sldMk cId="1842412212" sldId="305"/>
            <ac:spMk id="3" creationId="{C9F2E8C0-6C29-153F-1CA7-90344071595E}"/>
          </ac:spMkLst>
        </pc:spChg>
        <pc:picChg chg="add mod">
          <ac:chgData name="LEE SIEW PIEN" userId="0becb2b8-7407-426f-aefa-74837fe7e5af" providerId="ADAL" clId="{38A0E732-0D6F-4CCA-A003-8B0E644F700A}" dt="2023-01-31T07:02:31.993" v="837"/>
          <ac:picMkLst>
            <pc:docMk/>
            <pc:sldMk cId="1842412212" sldId="305"/>
            <ac:picMk id="4" creationId="{3458D5E1-9852-EB5E-6849-6EDA472D86C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CC79DB-D2FE-4F88-AD7C-E9BC87D3EB16}"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GB"/>
        </a:p>
      </dgm:t>
    </dgm:pt>
    <dgm:pt modelId="{74A9F75B-D7A5-4C25-9CA6-31A81A72E1CB}">
      <dgm:prSet phldrT="[Text]" custT="1"/>
      <dgm:spPr/>
      <dgm:t>
        <a:bodyPr/>
        <a:lstStyle/>
        <a:p>
          <a:r>
            <a:rPr lang="en-GB" sz="2800" dirty="0"/>
            <a:t>Introduction</a:t>
          </a:r>
        </a:p>
      </dgm:t>
    </dgm:pt>
    <dgm:pt modelId="{94CD0BF8-400B-422E-BF7E-498394F44D4D}" type="parTrans" cxnId="{92D36612-83F8-4429-9328-516A1A251C83}">
      <dgm:prSet/>
      <dgm:spPr/>
      <dgm:t>
        <a:bodyPr/>
        <a:lstStyle/>
        <a:p>
          <a:endParaRPr lang="en-GB"/>
        </a:p>
      </dgm:t>
    </dgm:pt>
    <dgm:pt modelId="{19EFED02-F026-4E2D-B2F5-3176007D4E92}" type="sibTrans" cxnId="{92D36612-83F8-4429-9328-516A1A251C83}">
      <dgm:prSet/>
      <dgm:spPr/>
      <dgm:t>
        <a:bodyPr/>
        <a:lstStyle/>
        <a:p>
          <a:endParaRPr lang="en-GB"/>
        </a:p>
      </dgm:t>
    </dgm:pt>
    <dgm:pt modelId="{4723A91A-4649-4DDF-9189-3B599539351E}">
      <dgm:prSet phldrT="[Text]" custT="1"/>
      <dgm:spPr/>
      <dgm:t>
        <a:bodyPr/>
        <a:lstStyle/>
        <a:p>
          <a:r>
            <a:rPr lang="en-GB" sz="2800" dirty="0"/>
            <a:t>Research objective</a:t>
          </a:r>
        </a:p>
      </dgm:t>
    </dgm:pt>
    <dgm:pt modelId="{BB659904-7776-435E-9D67-6C07BAD40E01}" type="parTrans" cxnId="{4940C22B-C8D2-4B40-97C2-F813D3521648}">
      <dgm:prSet/>
      <dgm:spPr/>
      <dgm:t>
        <a:bodyPr/>
        <a:lstStyle/>
        <a:p>
          <a:endParaRPr lang="en-GB"/>
        </a:p>
      </dgm:t>
    </dgm:pt>
    <dgm:pt modelId="{4AD89342-D7D5-43B7-8BA0-9B7A9366513C}" type="sibTrans" cxnId="{4940C22B-C8D2-4B40-97C2-F813D3521648}">
      <dgm:prSet/>
      <dgm:spPr/>
      <dgm:t>
        <a:bodyPr/>
        <a:lstStyle/>
        <a:p>
          <a:endParaRPr lang="en-GB"/>
        </a:p>
      </dgm:t>
    </dgm:pt>
    <dgm:pt modelId="{B76003BF-0CB7-45F5-B2AD-B29B98D68208}">
      <dgm:prSet phldrT="[Text]" custT="1"/>
      <dgm:spPr/>
      <dgm:t>
        <a:bodyPr/>
        <a:lstStyle/>
        <a:p>
          <a:r>
            <a:rPr lang="en-GB" sz="2800" dirty="0"/>
            <a:t>Methods</a:t>
          </a:r>
        </a:p>
      </dgm:t>
    </dgm:pt>
    <dgm:pt modelId="{6077F8D5-EFB2-4E72-93A6-50A9A5BBC828}" type="parTrans" cxnId="{39DA6BA8-7445-4168-ACFA-4F9A9C418516}">
      <dgm:prSet/>
      <dgm:spPr/>
      <dgm:t>
        <a:bodyPr/>
        <a:lstStyle/>
        <a:p>
          <a:endParaRPr lang="en-GB"/>
        </a:p>
      </dgm:t>
    </dgm:pt>
    <dgm:pt modelId="{DDC67389-80DC-4280-A056-82C42CD9C9C6}" type="sibTrans" cxnId="{39DA6BA8-7445-4168-ACFA-4F9A9C418516}">
      <dgm:prSet/>
      <dgm:spPr/>
      <dgm:t>
        <a:bodyPr/>
        <a:lstStyle/>
        <a:p>
          <a:endParaRPr lang="en-GB"/>
        </a:p>
      </dgm:t>
    </dgm:pt>
    <dgm:pt modelId="{7F5103DE-3A58-412C-9D16-0CEEAD87C1E4}" type="pres">
      <dgm:prSet presAssocID="{37CC79DB-D2FE-4F88-AD7C-E9BC87D3EB16}" presName="Name0" presStyleCnt="0">
        <dgm:presLayoutVars>
          <dgm:chMax val="7"/>
          <dgm:chPref val="7"/>
          <dgm:dir/>
          <dgm:animLvl val="lvl"/>
        </dgm:presLayoutVars>
      </dgm:prSet>
      <dgm:spPr/>
    </dgm:pt>
    <dgm:pt modelId="{A16639A3-7313-41B7-B76F-0E289649A603}" type="pres">
      <dgm:prSet presAssocID="{74A9F75B-D7A5-4C25-9CA6-31A81A72E1CB}" presName="Accent1" presStyleCnt="0"/>
      <dgm:spPr/>
    </dgm:pt>
    <dgm:pt modelId="{3B5FA2F2-CE08-4AE0-8CB7-7EE10B0057B5}" type="pres">
      <dgm:prSet presAssocID="{74A9F75B-D7A5-4C25-9CA6-31A81A72E1CB}" presName="Accent" presStyleLbl="node1" presStyleIdx="0" presStyleCnt="3"/>
      <dgm:spPr/>
    </dgm:pt>
    <dgm:pt modelId="{C58F35A0-E440-4888-B62A-4739B96AD7B6}" type="pres">
      <dgm:prSet presAssocID="{74A9F75B-D7A5-4C25-9CA6-31A81A72E1CB}" presName="Parent1" presStyleLbl="revTx" presStyleIdx="0" presStyleCnt="3" custScaleX="267914" custScaleY="86078" custLinFactX="-61776" custLinFactNeighborX="-100000" custLinFactNeighborY="-94120">
        <dgm:presLayoutVars>
          <dgm:chMax val="1"/>
          <dgm:chPref val="1"/>
          <dgm:bulletEnabled val="1"/>
        </dgm:presLayoutVars>
      </dgm:prSet>
      <dgm:spPr/>
    </dgm:pt>
    <dgm:pt modelId="{C83E6CE7-88D2-4718-A788-DB88B229779D}" type="pres">
      <dgm:prSet presAssocID="{4723A91A-4649-4DDF-9189-3B599539351E}" presName="Accent2" presStyleCnt="0"/>
      <dgm:spPr/>
    </dgm:pt>
    <dgm:pt modelId="{4038D8B3-637E-476D-BAE1-17647154C5EF}" type="pres">
      <dgm:prSet presAssocID="{4723A91A-4649-4DDF-9189-3B599539351E}" presName="Accent" presStyleLbl="node1" presStyleIdx="1" presStyleCnt="3"/>
      <dgm:spPr/>
    </dgm:pt>
    <dgm:pt modelId="{64E9E087-E7AF-4428-8751-6268E1734718}" type="pres">
      <dgm:prSet presAssocID="{4723A91A-4649-4DDF-9189-3B599539351E}" presName="Parent2" presStyleLbl="revTx" presStyleIdx="1" presStyleCnt="3" custScaleX="331021" custLinFactX="100000" custLinFactY="-100000" custLinFactNeighborX="166973" custLinFactNeighborY="-108206">
        <dgm:presLayoutVars>
          <dgm:chMax val="1"/>
          <dgm:chPref val="1"/>
          <dgm:bulletEnabled val="1"/>
        </dgm:presLayoutVars>
      </dgm:prSet>
      <dgm:spPr/>
    </dgm:pt>
    <dgm:pt modelId="{FC08DF36-2D13-4B0E-BFF5-EB0E623299FA}" type="pres">
      <dgm:prSet presAssocID="{B76003BF-0CB7-45F5-B2AD-B29B98D68208}" presName="Accent3" presStyleCnt="0"/>
      <dgm:spPr/>
    </dgm:pt>
    <dgm:pt modelId="{E9929B99-B817-4392-AE0F-B908A360CC11}" type="pres">
      <dgm:prSet presAssocID="{B76003BF-0CB7-45F5-B2AD-B29B98D68208}" presName="Accent" presStyleLbl="node1" presStyleIdx="2" presStyleCnt="3"/>
      <dgm:spPr/>
    </dgm:pt>
    <dgm:pt modelId="{7FAFA5B9-F8D8-4C12-BC03-24ED485331CB}" type="pres">
      <dgm:prSet presAssocID="{B76003BF-0CB7-45F5-B2AD-B29B98D68208}" presName="Parent3" presStyleLbl="revTx" presStyleIdx="2" presStyleCnt="3" custScaleX="366399" custLinFactX="-100000" custLinFactY="-119938" custLinFactNeighborX="-108482" custLinFactNeighborY="-200000">
        <dgm:presLayoutVars>
          <dgm:chMax val="1"/>
          <dgm:chPref val="1"/>
          <dgm:bulletEnabled val="1"/>
        </dgm:presLayoutVars>
      </dgm:prSet>
      <dgm:spPr/>
    </dgm:pt>
  </dgm:ptLst>
  <dgm:cxnLst>
    <dgm:cxn modelId="{92D36612-83F8-4429-9328-516A1A251C83}" srcId="{37CC79DB-D2FE-4F88-AD7C-E9BC87D3EB16}" destId="{74A9F75B-D7A5-4C25-9CA6-31A81A72E1CB}" srcOrd="0" destOrd="0" parTransId="{94CD0BF8-400B-422E-BF7E-498394F44D4D}" sibTransId="{19EFED02-F026-4E2D-B2F5-3176007D4E92}"/>
    <dgm:cxn modelId="{4940C22B-C8D2-4B40-97C2-F813D3521648}" srcId="{37CC79DB-D2FE-4F88-AD7C-E9BC87D3EB16}" destId="{4723A91A-4649-4DDF-9189-3B599539351E}" srcOrd="1" destOrd="0" parTransId="{BB659904-7776-435E-9D67-6C07BAD40E01}" sibTransId="{4AD89342-D7D5-43B7-8BA0-9B7A9366513C}"/>
    <dgm:cxn modelId="{BCEC653F-AEA0-48BA-AEAE-EB20246E3682}" type="presOf" srcId="{B76003BF-0CB7-45F5-B2AD-B29B98D68208}" destId="{7FAFA5B9-F8D8-4C12-BC03-24ED485331CB}" srcOrd="0" destOrd="0" presId="urn:microsoft.com/office/officeart/2009/layout/CircleArrowProcess"/>
    <dgm:cxn modelId="{B4F8D9A5-FE6F-4677-B36D-31A7791BC008}" type="presOf" srcId="{4723A91A-4649-4DDF-9189-3B599539351E}" destId="{64E9E087-E7AF-4428-8751-6268E1734718}" srcOrd="0" destOrd="0" presId="urn:microsoft.com/office/officeart/2009/layout/CircleArrowProcess"/>
    <dgm:cxn modelId="{39DA6BA8-7445-4168-ACFA-4F9A9C418516}" srcId="{37CC79DB-D2FE-4F88-AD7C-E9BC87D3EB16}" destId="{B76003BF-0CB7-45F5-B2AD-B29B98D68208}" srcOrd="2" destOrd="0" parTransId="{6077F8D5-EFB2-4E72-93A6-50A9A5BBC828}" sibTransId="{DDC67389-80DC-4280-A056-82C42CD9C9C6}"/>
    <dgm:cxn modelId="{2C14E5BB-F1D5-4380-9DF9-FBAEA037E984}" type="presOf" srcId="{74A9F75B-D7A5-4C25-9CA6-31A81A72E1CB}" destId="{C58F35A0-E440-4888-B62A-4739B96AD7B6}" srcOrd="0" destOrd="0" presId="urn:microsoft.com/office/officeart/2009/layout/CircleArrowProcess"/>
    <dgm:cxn modelId="{AB3664C4-FFB5-4D1F-A2D8-DBD9965EDD8C}" type="presOf" srcId="{37CC79DB-D2FE-4F88-AD7C-E9BC87D3EB16}" destId="{7F5103DE-3A58-412C-9D16-0CEEAD87C1E4}" srcOrd="0" destOrd="0" presId="urn:microsoft.com/office/officeart/2009/layout/CircleArrowProcess"/>
    <dgm:cxn modelId="{B171CF4D-F65B-40CD-AB13-A12AE3ECEA44}" type="presParOf" srcId="{7F5103DE-3A58-412C-9D16-0CEEAD87C1E4}" destId="{A16639A3-7313-41B7-B76F-0E289649A603}" srcOrd="0" destOrd="0" presId="urn:microsoft.com/office/officeart/2009/layout/CircleArrowProcess"/>
    <dgm:cxn modelId="{634EAFD0-CDE5-4C7A-AA2F-65618F56AFAE}" type="presParOf" srcId="{A16639A3-7313-41B7-B76F-0E289649A603}" destId="{3B5FA2F2-CE08-4AE0-8CB7-7EE10B0057B5}" srcOrd="0" destOrd="0" presId="urn:microsoft.com/office/officeart/2009/layout/CircleArrowProcess"/>
    <dgm:cxn modelId="{4B756D99-EC9F-4A2C-B872-B2DCD7218A19}" type="presParOf" srcId="{7F5103DE-3A58-412C-9D16-0CEEAD87C1E4}" destId="{C58F35A0-E440-4888-B62A-4739B96AD7B6}" srcOrd="1" destOrd="0" presId="urn:microsoft.com/office/officeart/2009/layout/CircleArrowProcess"/>
    <dgm:cxn modelId="{2B58032C-EE0F-4265-A1B8-FBA47BC2BA22}" type="presParOf" srcId="{7F5103DE-3A58-412C-9D16-0CEEAD87C1E4}" destId="{C83E6CE7-88D2-4718-A788-DB88B229779D}" srcOrd="2" destOrd="0" presId="urn:microsoft.com/office/officeart/2009/layout/CircleArrowProcess"/>
    <dgm:cxn modelId="{67FFEAA0-F9D6-4D98-8D23-CB5AD494B047}" type="presParOf" srcId="{C83E6CE7-88D2-4718-A788-DB88B229779D}" destId="{4038D8B3-637E-476D-BAE1-17647154C5EF}" srcOrd="0" destOrd="0" presId="urn:microsoft.com/office/officeart/2009/layout/CircleArrowProcess"/>
    <dgm:cxn modelId="{B373F6C2-E5EA-486E-B816-7D7738143757}" type="presParOf" srcId="{7F5103DE-3A58-412C-9D16-0CEEAD87C1E4}" destId="{64E9E087-E7AF-4428-8751-6268E1734718}" srcOrd="3" destOrd="0" presId="urn:microsoft.com/office/officeart/2009/layout/CircleArrowProcess"/>
    <dgm:cxn modelId="{12312636-5BD3-4CC6-B9CE-6AABADB5BAB7}" type="presParOf" srcId="{7F5103DE-3A58-412C-9D16-0CEEAD87C1E4}" destId="{FC08DF36-2D13-4B0E-BFF5-EB0E623299FA}" srcOrd="4" destOrd="0" presId="urn:microsoft.com/office/officeart/2009/layout/CircleArrowProcess"/>
    <dgm:cxn modelId="{89C1527D-F84B-464E-8072-2857300C466B}" type="presParOf" srcId="{FC08DF36-2D13-4B0E-BFF5-EB0E623299FA}" destId="{E9929B99-B817-4392-AE0F-B908A360CC11}" srcOrd="0" destOrd="0" presId="urn:microsoft.com/office/officeart/2009/layout/CircleArrowProcess"/>
    <dgm:cxn modelId="{B75AFDBC-FC93-4D0E-9403-8BEAB01F41F8}" type="presParOf" srcId="{7F5103DE-3A58-412C-9D16-0CEEAD87C1E4}" destId="{7FAFA5B9-F8D8-4C12-BC03-24ED485331CB}"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1A3804-0D08-4348-8649-3CD774F5CAF4}" type="doc">
      <dgm:prSet loTypeId="urn:microsoft.com/office/officeart/2005/8/layout/process4" loCatId="list" qsTypeId="urn:microsoft.com/office/officeart/2005/8/quickstyle/simple3" qsCatId="simple" csTypeId="urn:microsoft.com/office/officeart/2005/8/colors/colorful3" csCatId="colorful" phldr="1"/>
      <dgm:spPr/>
      <dgm:t>
        <a:bodyPr/>
        <a:lstStyle/>
        <a:p>
          <a:endParaRPr lang="en-GB"/>
        </a:p>
      </dgm:t>
    </dgm:pt>
    <dgm:pt modelId="{D6226C4C-9DA9-4F5B-AE8B-F83870DAA203}">
      <dgm:prSet phldrT="[Text]" custT="1"/>
      <dgm:spPr/>
      <dgm:t>
        <a:bodyPr/>
        <a:lstStyle/>
        <a:p>
          <a:r>
            <a:rPr lang="en-GB" sz="2800" dirty="0"/>
            <a:t>Design                                            Setting</a:t>
          </a:r>
        </a:p>
      </dgm:t>
    </dgm:pt>
    <dgm:pt modelId="{E0475D82-77DF-4F06-A2FE-2F85748A459E}" type="parTrans" cxnId="{55DF7389-B16E-4103-884A-6C3E1F215C92}">
      <dgm:prSet/>
      <dgm:spPr/>
      <dgm:t>
        <a:bodyPr/>
        <a:lstStyle/>
        <a:p>
          <a:endParaRPr lang="en-GB" sz="900"/>
        </a:p>
      </dgm:t>
    </dgm:pt>
    <dgm:pt modelId="{EC548B4A-E84B-4D03-AE47-DADCD4FF0E3F}" type="sibTrans" cxnId="{55DF7389-B16E-4103-884A-6C3E1F215C92}">
      <dgm:prSet/>
      <dgm:spPr/>
      <dgm:t>
        <a:bodyPr/>
        <a:lstStyle/>
        <a:p>
          <a:endParaRPr lang="en-GB" sz="900"/>
        </a:p>
      </dgm:t>
    </dgm:pt>
    <dgm:pt modelId="{2A0C0544-0CE8-44CD-8895-F2BD77F8FBA9}">
      <dgm:prSet phldrT="[Text]" custT="1"/>
      <dgm:spPr/>
      <dgm:t>
        <a:bodyPr/>
        <a:lstStyle/>
        <a:p>
          <a:r>
            <a:rPr lang="en-GB" sz="2400" dirty="0"/>
            <a:t>Focused ethnography</a:t>
          </a:r>
        </a:p>
      </dgm:t>
    </dgm:pt>
    <dgm:pt modelId="{2A934129-39C2-4317-9BF4-49DC95FE1DAB}" type="parTrans" cxnId="{670CD13B-6BC8-41CE-8D4C-55418CF503B4}">
      <dgm:prSet/>
      <dgm:spPr/>
      <dgm:t>
        <a:bodyPr/>
        <a:lstStyle/>
        <a:p>
          <a:endParaRPr lang="en-GB" sz="900"/>
        </a:p>
      </dgm:t>
    </dgm:pt>
    <dgm:pt modelId="{91102760-97BE-4AAA-86E6-3F10FE93E2E9}" type="sibTrans" cxnId="{670CD13B-6BC8-41CE-8D4C-55418CF503B4}">
      <dgm:prSet/>
      <dgm:spPr/>
      <dgm:t>
        <a:bodyPr/>
        <a:lstStyle/>
        <a:p>
          <a:endParaRPr lang="en-GB" sz="900"/>
        </a:p>
      </dgm:t>
    </dgm:pt>
    <dgm:pt modelId="{F26E94D7-2708-4716-8B74-075EDD412419}">
      <dgm:prSet phldrT="[Text]" custT="1"/>
      <dgm:spPr/>
      <dgm:t>
        <a:bodyPr/>
        <a:lstStyle/>
        <a:p>
          <a:r>
            <a:rPr lang="en-GB" sz="2800" dirty="0"/>
            <a:t>Sampling                                Informants</a:t>
          </a:r>
        </a:p>
      </dgm:t>
    </dgm:pt>
    <dgm:pt modelId="{985DF786-5152-49DB-B594-4716269F9947}" type="parTrans" cxnId="{0A0924B4-84CB-47A3-B1CD-EAD4B1BE2F8F}">
      <dgm:prSet/>
      <dgm:spPr/>
      <dgm:t>
        <a:bodyPr/>
        <a:lstStyle/>
        <a:p>
          <a:endParaRPr lang="en-GB" sz="900"/>
        </a:p>
      </dgm:t>
    </dgm:pt>
    <dgm:pt modelId="{93298EC1-D502-40A7-8122-F81D9C48344B}" type="sibTrans" cxnId="{0A0924B4-84CB-47A3-B1CD-EAD4B1BE2F8F}">
      <dgm:prSet/>
      <dgm:spPr/>
      <dgm:t>
        <a:bodyPr/>
        <a:lstStyle/>
        <a:p>
          <a:endParaRPr lang="en-GB" sz="900"/>
        </a:p>
      </dgm:t>
    </dgm:pt>
    <dgm:pt modelId="{89B8BD7A-D78D-4ECA-B0DA-929C5EFD7DAF}">
      <dgm:prSet phldrT="[Text]" custT="1"/>
      <dgm:spPr/>
      <dgm:t>
        <a:bodyPr/>
        <a:lstStyle/>
        <a:p>
          <a:r>
            <a:rPr lang="en-GB" sz="2400" dirty="0"/>
            <a:t>Purposive sampling</a:t>
          </a:r>
        </a:p>
      </dgm:t>
    </dgm:pt>
    <dgm:pt modelId="{F4291DA4-020A-4D3E-A850-99C2B2FFF3EC}" type="parTrans" cxnId="{6EDC41A6-7253-43C4-98CD-F6CD010A6D47}">
      <dgm:prSet/>
      <dgm:spPr/>
      <dgm:t>
        <a:bodyPr/>
        <a:lstStyle/>
        <a:p>
          <a:endParaRPr lang="en-GB" sz="900"/>
        </a:p>
      </dgm:t>
    </dgm:pt>
    <dgm:pt modelId="{841D7271-A187-400A-A474-705B2004E12D}" type="sibTrans" cxnId="{6EDC41A6-7253-43C4-98CD-F6CD010A6D47}">
      <dgm:prSet/>
      <dgm:spPr/>
      <dgm:t>
        <a:bodyPr/>
        <a:lstStyle/>
        <a:p>
          <a:endParaRPr lang="en-GB" sz="900"/>
        </a:p>
      </dgm:t>
    </dgm:pt>
    <dgm:pt modelId="{0DF3AE7D-306B-434F-AF0F-E3E2306C2510}">
      <dgm:prSet phldrT="[Text]" custT="1"/>
      <dgm:spPr/>
      <dgm:t>
        <a:bodyPr/>
        <a:lstStyle/>
        <a:p>
          <a:r>
            <a:rPr lang="en-GB" sz="2800" dirty="0"/>
            <a:t>Data collection</a:t>
          </a:r>
        </a:p>
      </dgm:t>
    </dgm:pt>
    <dgm:pt modelId="{7EDBB144-9678-4D1C-819A-91E6352CDFFA}" type="parTrans" cxnId="{9C64C9DC-8262-419D-B385-0FDF23F1FF69}">
      <dgm:prSet/>
      <dgm:spPr/>
      <dgm:t>
        <a:bodyPr/>
        <a:lstStyle/>
        <a:p>
          <a:endParaRPr lang="en-GB" sz="900"/>
        </a:p>
      </dgm:t>
    </dgm:pt>
    <dgm:pt modelId="{D93A4041-BFC1-43C6-802C-95C8463F8694}" type="sibTrans" cxnId="{9C64C9DC-8262-419D-B385-0FDF23F1FF69}">
      <dgm:prSet/>
      <dgm:spPr/>
      <dgm:t>
        <a:bodyPr/>
        <a:lstStyle/>
        <a:p>
          <a:endParaRPr lang="en-GB" sz="900"/>
        </a:p>
      </dgm:t>
    </dgm:pt>
    <dgm:pt modelId="{76CD2BC8-B9AB-4AA0-B972-988B511BF8B0}">
      <dgm:prSet phldrT="[Text]" custT="1"/>
      <dgm:spPr/>
      <dgm:t>
        <a:bodyPr/>
        <a:lstStyle/>
        <a:p>
          <a:r>
            <a:rPr lang="en-GB" sz="2400" dirty="0"/>
            <a:t>Participant observation</a:t>
          </a:r>
        </a:p>
      </dgm:t>
    </dgm:pt>
    <dgm:pt modelId="{40C1D2EB-10BD-454C-BE50-829245C1273E}" type="parTrans" cxnId="{A04276E6-BBFB-4E28-AD53-4DD5AB2FEC19}">
      <dgm:prSet/>
      <dgm:spPr/>
      <dgm:t>
        <a:bodyPr/>
        <a:lstStyle/>
        <a:p>
          <a:endParaRPr lang="en-GB" sz="900"/>
        </a:p>
      </dgm:t>
    </dgm:pt>
    <dgm:pt modelId="{2135556F-8D4C-4334-A827-8BB0E620EEAC}" type="sibTrans" cxnId="{A04276E6-BBFB-4E28-AD53-4DD5AB2FEC19}">
      <dgm:prSet/>
      <dgm:spPr/>
      <dgm:t>
        <a:bodyPr/>
        <a:lstStyle/>
        <a:p>
          <a:endParaRPr lang="en-GB" sz="900"/>
        </a:p>
      </dgm:t>
    </dgm:pt>
    <dgm:pt modelId="{93D575D3-D896-451C-BA08-7211A2846738}">
      <dgm:prSet phldrT="[Text]" custT="1"/>
      <dgm:spPr/>
      <dgm:t>
        <a:bodyPr/>
        <a:lstStyle/>
        <a:p>
          <a:r>
            <a:rPr lang="en-GB" sz="2400" dirty="0"/>
            <a:t>Semi-structured interview</a:t>
          </a:r>
        </a:p>
      </dgm:t>
    </dgm:pt>
    <dgm:pt modelId="{C711AD61-265B-4B80-8DEE-95D4AFBC083E}" type="parTrans" cxnId="{4EF6B349-A6F9-4A89-8D3E-296EAB65F1E2}">
      <dgm:prSet/>
      <dgm:spPr/>
      <dgm:t>
        <a:bodyPr/>
        <a:lstStyle/>
        <a:p>
          <a:endParaRPr lang="en-GB" sz="900"/>
        </a:p>
      </dgm:t>
    </dgm:pt>
    <dgm:pt modelId="{089A7FF0-AEEF-495A-BDF8-2EAF56C001CE}" type="sibTrans" cxnId="{4EF6B349-A6F9-4A89-8D3E-296EAB65F1E2}">
      <dgm:prSet/>
      <dgm:spPr/>
      <dgm:t>
        <a:bodyPr/>
        <a:lstStyle/>
        <a:p>
          <a:endParaRPr lang="en-GB" sz="900"/>
        </a:p>
      </dgm:t>
    </dgm:pt>
    <dgm:pt modelId="{2A1DB637-57D1-40FE-8E9E-E2206725246A}">
      <dgm:prSet phldrT="[Text]" custT="1"/>
      <dgm:spPr/>
      <dgm:t>
        <a:bodyPr/>
        <a:lstStyle/>
        <a:p>
          <a:r>
            <a:rPr lang="en-GB" sz="2400" dirty="0"/>
            <a:t>21 parents, 21 children, 19 nurses</a:t>
          </a:r>
        </a:p>
      </dgm:t>
    </dgm:pt>
    <dgm:pt modelId="{775E7E7D-EC9E-4013-8064-D1429BC00315}" type="parTrans" cxnId="{E18A1914-7AED-40E9-BEB3-BD62DE544DED}">
      <dgm:prSet/>
      <dgm:spPr/>
      <dgm:t>
        <a:bodyPr/>
        <a:lstStyle/>
        <a:p>
          <a:endParaRPr lang="en-GB" sz="1600"/>
        </a:p>
      </dgm:t>
    </dgm:pt>
    <dgm:pt modelId="{82D57F44-377E-4A56-8707-9914CD9BE78A}" type="sibTrans" cxnId="{E18A1914-7AED-40E9-BEB3-BD62DE544DED}">
      <dgm:prSet/>
      <dgm:spPr/>
      <dgm:t>
        <a:bodyPr/>
        <a:lstStyle/>
        <a:p>
          <a:endParaRPr lang="en-GB" sz="1600"/>
        </a:p>
      </dgm:t>
    </dgm:pt>
    <dgm:pt modelId="{280EDBD9-6D74-4175-AA10-A13E5AA99E78}">
      <dgm:prSet phldrT="[Text]" custT="1"/>
      <dgm:spPr/>
      <dgm:t>
        <a:bodyPr/>
        <a:lstStyle/>
        <a:p>
          <a:r>
            <a:rPr lang="en-US" sz="2400" dirty="0"/>
            <a:t>Paediatric oncology ward</a:t>
          </a:r>
          <a:endParaRPr lang="en-GB" sz="2400" dirty="0"/>
        </a:p>
      </dgm:t>
    </dgm:pt>
    <dgm:pt modelId="{F25A275D-E59E-4A73-B007-10A509A86025}" type="parTrans" cxnId="{81BD2B33-8BD6-40A4-A05A-75A233CB2000}">
      <dgm:prSet/>
      <dgm:spPr/>
      <dgm:t>
        <a:bodyPr/>
        <a:lstStyle/>
        <a:p>
          <a:endParaRPr lang="en-GB" sz="1600"/>
        </a:p>
      </dgm:t>
    </dgm:pt>
    <dgm:pt modelId="{0462443E-3032-4000-BA4C-0FBF86D57F00}" type="sibTrans" cxnId="{81BD2B33-8BD6-40A4-A05A-75A233CB2000}">
      <dgm:prSet/>
      <dgm:spPr/>
      <dgm:t>
        <a:bodyPr/>
        <a:lstStyle/>
        <a:p>
          <a:endParaRPr lang="en-GB" sz="1600"/>
        </a:p>
      </dgm:t>
    </dgm:pt>
    <dgm:pt modelId="{2895B21C-8278-482A-A47A-07ED89CD5FE1}">
      <dgm:prSet phldrT="[Text]" custT="1"/>
      <dgm:spPr/>
      <dgm:t>
        <a:bodyPr/>
        <a:lstStyle/>
        <a:p>
          <a:r>
            <a:rPr lang="en-GB" sz="2800" dirty="0"/>
            <a:t>Data analysis</a:t>
          </a:r>
        </a:p>
      </dgm:t>
    </dgm:pt>
    <dgm:pt modelId="{2F2B2CFC-A86A-480A-BD32-8BDEB1122858}" type="parTrans" cxnId="{0B4296B1-8B40-4778-A56D-CA25EE2D252E}">
      <dgm:prSet/>
      <dgm:spPr/>
      <dgm:t>
        <a:bodyPr/>
        <a:lstStyle/>
        <a:p>
          <a:endParaRPr lang="en-GB"/>
        </a:p>
      </dgm:t>
    </dgm:pt>
    <dgm:pt modelId="{81C53126-F6C0-4962-B306-9FE7D2272434}" type="sibTrans" cxnId="{0B4296B1-8B40-4778-A56D-CA25EE2D252E}">
      <dgm:prSet/>
      <dgm:spPr/>
      <dgm:t>
        <a:bodyPr/>
        <a:lstStyle/>
        <a:p>
          <a:endParaRPr lang="en-GB"/>
        </a:p>
      </dgm:t>
    </dgm:pt>
    <dgm:pt modelId="{140DED64-2DB0-4A6D-A69D-4D20AAE4A78F}">
      <dgm:prSet phldrT="[Text]" custT="1"/>
      <dgm:spPr/>
      <dgm:t>
        <a:bodyPr/>
        <a:lstStyle/>
        <a:p>
          <a:r>
            <a:rPr lang="en-GB" sz="2400" dirty="0"/>
            <a:t>Focused ethnographic data analysis techniques</a:t>
          </a:r>
        </a:p>
      </dgm:t>
    </dgm:pt>
    <dgm:pt modelId="{BE481B34-4ED7-4C58-BF44-339E0A965EA0}" type="parTrans" cxnId="{141114E5-B401-4B12-A1D5-B31A2FAEAA18}">
      <dgm:prSet/>
      <dgm:spPr/>
      <dgm:t>
        <a:bodyPr/>
        <a:lstStyle/>
        <a:p>
          <a:endParaRPr lang="en-GB"/>
        </a:p>
      </dgm:t>
    </dgm:pt>
    <dgm:pt modelId="{2DD456DF-5622-4DD8-8564-C4E47F540B02}" type="sibTrans" cxnId="{141114E5-B401-4B12-A1D5-B31A2FAEAA18}">
      <dgm:prSet/>
      <dgm:spPr/>
      <dgm:t>
        <a:bodyPr/>
        <a:lstStyle/>
        <a:p>
          <a:endParaRPr lang="en-GB"/>
        </a:p>
      </dgm:t>
    </dgm:pt>
    <dgm:pt modelId="{4441D024-B21A-41A1-ACE0-EAFCD78470C0}" type="pres">
      <dgm:prSet presAssocID="{981A3804-0D08-4348-8649-3CD774F5CAF4}" presName="Name0" presStyleCnt="0">
        <dgm:presLayoutVars>
          <dgm:dir/>
          <dgm:animLvl val="lvl"/>
          <dgm:resizeHandles val="exact"/>
        </dgm:presLayoutVars>
      </dgm:prSet>
      <dgm:spPr/>
    </dgm:pt>
    <dgm:pt modelId="{3636E290-2C2A-4FF2-B72A-726B41DBBB70}" type="pres">
      <dgm:prSet presAssocID="{2895B21C-8278-482A-A47A-07ED89CD5FE1}" presName="boxAndChildren" presStyleCnt="0"/>
      <dgm:spPr/>
    </dgm:pt>
    <dgm:pt modelId="{2A69EB28-16E5-428C-81A4-54D06EA6D65C}" type="pres">
      <dgm:prSet presAssocID="{2895B21C-8278-482A-A47A-07ED89CD5FE1}" presName="parentTextBox" presStyleLbl="node1" presStyleIdx="0" presStyleCnt="4"/>
      <dgm:spPr/>
    </dgm:pt>
    <dgm:pt modelId="{FB17417C-7E52-4F14-BAC2-69E13E0CD112}" type="pres">
      <dgm:prSet presAssocID="{2895B21C-8278-482A-A47A-07ED89CD5FE1}" presName="entireBox" presStyleLbl="node1" presStyleIdx="0" presStyleCnt="4"/>
      <dgm:spPr/>
    </dgm:pt>
    <dgm:pt modelId="{07B2D1F7-E26F-4A90-B649-2757F86CC5FF}" type="pres">
      <dgm:prSet presAssocID="{2895B21C-8278-482A-A47A-07ED89CD5FE1}" presName="descendantBox" presStyleCnt="0"/>
      <dgm:spPr/>
    </dgm:pt>
    <dgm:pt modelId="{E760AA23-A61F-4DDB-9932-A9155564310C}" type="pres">
      <dgm:prSet presAssocID="{140DED64-2DB0-4A6D-A69D-4D20AAE4A78F}" presName="childTextBox" presStyleLbl="fgAccFollowNode1" presStyleIdx="0" presStyleCnt="7">
        <dgm:presLayoutVars>
          <dgm:bulletEnabled val="1"/>
        </dgm:presLayoutVars>
      </dgm:prSet>
      <dgm:spPr/>
    </dgm:pt>
    <dgm:pt modelId="{52777489-5731-4177-AD4B-2F140BFC1AD2}" type="pres">
      <dgm:prSet presAssocID="{D93A4041-BFC1-43C6-802C-95C8463F8694}" presName="sp" presStyleCnt="0"/>
      <dgm:spPr/>
    </dgm:pt>
    <dgm:pt modelId="{50D0F727-E9C1-4775-95F7-9613A3423F96}" type="pres">
      <dgm:prSet presAssocID="{0DF3AE7D-306B-434F-AF0F-E3E2306C2510}" presName="arrowAndChildren" presStyleCnt="0"/>
      <dgm:spPr/>
    </dgm:pt>
    <dgm:pt modelId="{789C5F7D-990D-4B94-B8D7-BFCF2B0FA4FF}" type="pres">
      <dgm:prSet presAssocID="{0DF3AE7D-306B-434F-AF0F-E3E2306C2510}" presName="parentTextArrow" presStyleLbl="node1" presStyleIdx="0" presStyleCnt="4"/>
      <dgm:spPr/>
    </dgm:pt>
    <dgm:pt modelId="{9C450AFF-0C81-4056-931C-9382D7D5CD53}" type="pres">
      <dgm:prSet presAssocID="{0DF3AE7D-306B-434F-AF0F-E3E2306C2510}" presName="arrow" presStyleLbl="node1" presStyleIdx="1" presStyleCnt="4"/>
      <dgm:spPr/>
    </dgm:pt>
    <dgm:pt modelId="{44404EE5-AB68-4B09-93B2-C93623B6052B}" type="pres">
      <dgm:prSet presAssocID="{0DF3AE7D-306B-434F-AF0F-E3E2306C2510}" presName="descendantArrow" presStyleCnt="0"/>
      <dgm:spPr/>
    </dgm:pt>
    <dgm:pt modelId="{CF5314CC-C323-4E4A-9A07-6A9EC617175A}" type="pres">
      <dgm:prSet presAssocID="{76CD2BC8-B9AB-4AA0-B972-988B511BF8B0}" presName="childTextArrow" presStyleLbl="fgAccFollowNode1" presStyleIdx="1" presStyleCnt="7">
        <dgm:presLayoutVars>
          <dgm:bulletEnabled val="1"/>
        </dgm:presLayoutVars>
      </dgm:prSet>
      <dgm:spPr/>
    </dgm:pt>
    <dgm:pt modelId="{C6C37B03-7A33-471B-9C5F-3B5FEF96E4C1}" type="pres">
      <dgm:prSet presAssocID="{93D575D3-D896-451C-BA08-7211A2846738}" presName="childTextArrow" presStyleLbl="fgAccFollowNode1" presStyleIdx="2" presStyleCnt="7">
        <dgm:presLayoutVars>
          <dgm:bulletEnabled val="1"/>
        </dgm:presLayoutVars>
      </dgm:prSet>
      <dgm:spPr/>
    </dgm:pt>
    <dgm:pt modelId="{729B6FBF-8B37-4648-A79A-EF09AB3DA1F0}" type="pres">
      <dgm:prSet presAssocID="{93298EC1-D502-40A7-8122-F81D9C48344B}" presName="sp" presStyleCnt="0"/>
      <dgm:spPr/>
    </dgm:pt>
    <dgm:pt modelId="{DC927785-55A3-44F3-AD71-A5C5FE46CB87}" type="pres">
      <dgm:prSet presAssocID="{F26E94D7-2708-4716-8B74-075EDD412419}" presName="arrowAndChildren" presStyleCnt="0"/>
      <dgm:spPr/>
    </dgm:pt>
    <dgm:pt modelId="{54DDF0FC-C2DA-477C-9F31-E6E745B19C35}" type="pres">
      <dgm:prSet presAssocID="{F26E94D7-2708-4716-8B74-075EDD412419}" presName="parentTextArrow" presStyleLbl="node1" presStyleIdx="1" presStyleCnt="4"/>
      <dgm:spPr/>
    </dgm:pt>
    <dgm:pt modelId="{D547049F-D8D9-43F7-95DB-A2EC2DF414AD}" type="pres">
      <dgm:prSet presAssocID="{F26E94D7-2708-4716-8B74-075EDD412419}" presName="arrow" presStyleLbl="node1" presStyleIdx="2" presStyleCnt="4"/>
      <dgm:spPr/>
    </dgm:pt>
    <dgm:pt modelId="{31A4E0F5-14E9-40FB-A0BF-4F85F1AED997}" type="pres">
      <dgm:prSet presAssocID="{F26E94D7-2708-4716-8B74-075EDD412419}" presName="descendantArrow" presStyleCnt="0"/>
      <dgm:spPr/>
    </dgm:pt>
    <dgm:pt modelId="{0E01FB92-890A-4038-9D52-D6E0FB548FF0}" type="pres">
      <dgm:prSet presAssocID="{89B8BD7A-D78D-4ECA-B0DA-929C5EFD7DAF}" presName="childTextArrow" presStyleLbl="fgAccFollowNode1" presStyleIdx="3" presStyleCnt="7">
        <dgm:presLayoutVars>
          <dgm:bulletEnabled val="1"/>
        </dgm:presLayoutVars>
      </dgm:prSet>
      <dgm:spPr/>
    </dgm:pt>
    <dgm:pt modelId="{6DB19819-A307-4135-BCB1-4439EEB45847}" type="pres">
      <dgm:prSet presAssocID="{2A1DB637-57D1-40FE-8E9E-E2206725246A}" presName="childTextArrow" presStyleLbl="fgAccFollowNode1" presStyleIdx="4" presStyleCnt="7">
        <dgm:presLayoutVars>
          <dgm:bulletEnabled val="1"/>
        </dgm:presLayoutVars>
      </dgm:prSet>
      <dgm:spPr/>
    </dgm:pt>
    <dgm:pt modelId="{D55D34A4-D102-4C81-B377-1DA4DAF92349}" type="pres">
      <dgm:prSet presAssocID="{EC548B4A-E84B-4D03-AE47-DADCD4FF0E3F}" presName="sp" presStyleCnt="0"/>
      <dgm:spPr/>
    </dgm:pt>
    <dgm:pt modelId="{8C4EF87B-7EA6-4A9F-9CC1-66D38DB3CE33}" type="pres">
      <dgm:prSet presAssocID="{D6226C4C-9DA9-4F5B-AE8B-F83870DAA203}" presName="arrowAndChildren" presStyleCnt="0"/>
      <dgm:spPr/>
    </dgm:pt>
    <dgm:pt modelId="{BF4B1BEF-D6BA-4009-8C0B-21F3D93C6C9E}" type="pres">
      <dgm:prSet presAssocID="{D6226C4C-9DA9-4F5B-AE8B-F83870DAA203}" presName="parentTextArrow" presStyleLbl="node1" presStyleIdx="2" presStyleCnt="4"/>
      <dgm:spPr/>
    </dgm:pt>
    <dgm:pt modelId="{340C1621-E15C-44DD-A2A0-46EA860C349F}" type="pres">
      <dgm:prSet presAssocID="{D6226C4C-9DA9-4F5B-AE8B-F83870DAA203}" presName="arrow" presStyleLbl="node1" presStyleIdx="3" presStyleCnt="4"/>
      <dgm:spPr/>
    </dgm:pt>
    <dgm:pt modelId="{D401DE94-3384-4BB5-A2A7-5E4C89D653D5}" type="pres">
      <dgm:prSet presAssocID="{D6226C4C-9DA9-4F5B-AE8B-F83870DAA203}" presName="descendantArrow" presStyleCnt="0"/>
      <dgm:spPr/>
    </dgm:pt>
    <dgm:pt modelId="{0B7DA812-E596-405A-A3FD-125DD12FDEBB}" type="pres">
      <dgm:prSet presAssocID="{2A0C0544-0CE8-44CD-8895-F2BD77F8FBA9}" presName="childTextArrow" presStyleLbl="fgAccFollowNode1" presStyleIdx="5" presStyleCnt="7">
        <dgm:presLayoutVars>
          <dgm:bulletEnabled val="1"/>
        </dgm:presLayoutVars>
      </dgm:prSet>
      <dgm:spPr/>
    </dgm:pt>
    <dgm:pt modelId="{1A64E603-E032-426C-96A5-4B897B23D407}" type="pres">
      <dgm:prSet presAssocID="{280EDBD9-6D74-4175-AA10-A13E5AA99E78}" presName="childTextArrow" presStyleLbl="fgAccFollowNode1" presStyleIdx="6" presStyleCnt="7">
        <dgm:presLayoutVars>
          <dgm:bulletEnabled val="1"/>
        </dgm:presLayoutVars>
      </dgm:prSet>
      <dgm:spPr/>
    </dgm:pt>
  </dgm:ptLst>
  <dgm:cxnLst>
    <dgm:cxn modelId="{E18A1914-7AED-40E9-BEB3-BD62DE544DED}" srcId="{F26E94D7-2708-4716-8B74-075EDD412419}" destId="{2A1DB637-57D1-40FE-8E9E-E2206725246A}" srcOrd="1" destOrd="0" parTransId="{775E7E7D-EC9E-4013-8064-D1429BC00315}" sibTransId="{82D57F44-377E-4A56-8707-9914CD9BE78A}"/>
    <dgm:cxn modelId="{F495E614-DCBB-41FD-B2C2-F6EC324CC679}" type="presOf" srcId="{89B8BD7A-D78D-4ECA-B0DA-929C5EFD7DAF}" destId="{0E01FB92-890A-4038-9D52-D6E0FB548FF0}" srcOrd="0" destOrd="0" presId="urn:microsoft.com/office/officeart/2005/8/layout/process4"/>
    <dgm:cxn modelId="{B316321B-A916-467F-B3F6-003E783AEEC0}" type="presOf" srcId="{76CD2BC8-B9AB-4AA0-B972-988B511BF8B0}" destId="{CF5314CC-C323-4E4A-9A07-6A9EC617175A}" srcOrd="0" destOrd="0" presId="urn:microsoft.com/office/officeart/2005/8/layout/process4"/>
    <dgm:cxn modelId="{D381CC23-1979-4E01-B960-1E2DDAD83874}" type="presOf" srcId="{280EDBD9-6D74-4175-AA10-A13E5AA99E78}" destId="{1A64E603-E032-426C-96A5-4B897B23D407}" srcOrd="0" destOrd="0" presId="urn:microsoft.com/office/officeart/2005/8/layout/process4"/>
    <dgm:cxn modelId="{81BD2B33-8BD6-40A4-A05A-75A233CB2000}" srcId="{D6226C4C-9DA9-4F5B-AE8B-F83870DAA203}" destId="{280EDBD9-6D74-4175-AA10-A13E5AA99E78}" srcOrd="1" destOrd="0" parTransId="{F25A275D-E59E-4A73-B007-10A509A86025}" sibTransId="{0462443E-3032-4000-BA4C-0FBF86D57F00}"/>
    <dgm:cxn modelId="{670CD13B-6BC8-41CE-8D4C-55418CF503B4}" srcId="{D6226C4C-9DA9-4F5B-AE8B-F83870DAA203}" destId="{2A0C0544-0CE8-44CD-8895-F2BD77F8FBA9}" srcOrd="0" destOrd="0" parTransId="{2A934129-39C2-4317-9BF4-49DC95FE1DAB}" sibTransId="{91102760-97BE-4AAA-86E6-3F10FE93E2E9}"/>
    <dgm:cxn modelId="{C4FED93E-D838-42B0-9E65-1B07D9F138A5}" type="presOf" srcId="{0DF3AE7D-306B-434F-AF0F-E3E2306C2510}" destId="{9C450AFF-0C81-4056-931C-9382D7D5CD53}" srcOrd="1" destOrd="0" presId="urn:microsoft.com/office/officeart/2005/8/layout/process4"/>
    <dgm:cxn modelId="{BD043C41-C36E-42A3-A621-784D3FE386F2}" type="presOf" srcId="{93D575D3-D896-451C-BA08-7211A2846738}" destId="{C6C37B03-7A33-471B-9C5F-3B5FEF96E4C1}" srcOrd="0" destOrd="0" presId="urn:microsoft.com/office/officeart/2005/8/layout/process4"/>
    <dgm:cxn modelId="{5F1B1D66-BB3A-45BA-82E5-A4EF5BC08E8B}" type="presOf" srcId="{2A0C0544-0CE8-44CD-8895-F2BD77F8FBA9}" destId="{0B7DA812-E596-405A-A3FD-125DD12FDEBB}" srcOrd="0" destOrd="0" presId="urn:microsoft.com/office/officeart/2005/8/layout/process4"/>
    <dgm:cxn modelId="{1DA3D046-12DD-4939-8498-33758B3761DE}" type="presOf" srcId="{2895B21C-8278-482A-A47A-07ED89CD5FE1}" destId="{2A69EB28-16E5-428C-81A4-54D06EA6D65C}" srcOrd="0" destOrd="0" presId="urn:microsoft.com/office/officeart/2005/8/layout/process4"/>
    <dgm:cxn modelId="{4EF6B349-A6F9-4A89-8D3E-296EAB65F1E2}" srcId="{0DF3AE7D-306B-434F-AF0F-E3E2306C2510}" destId="{93D575D3-D896-451C-BA08-7211A2846738}" srcOrd="1" destOrd="0" parTransId="{C711AD61-265B-4B80-8DEE-95D4AFBC083E}" sibTransId="{089A7FF0-AEEF-495A-BDF8-2EAF56C001CE}"/>
    <dgm:cxn modelId="{EC785F70-741D-4F54-99E3-E3868DB2F480}" type="presOf" srcId="{D6226C4C-9DA9-4F5B-AE8B-F83870DAA203}" destId="{BF4B1BEF-D6BA-4009-8C0B-21F3D93C6C9E}" srcOrd="0" destOrd="0" presId="urn:microsoft.com/office/officeart/2005/8/layout/process4"/>
    <dgm:cxn modelId="{55DF7389-B16E-4103-884A-6C3E1F215C92}" srcId="{981A3804-0D08-4348-8649-3CD774F5CAF4}" destId="{D6226C4C-9DA9-4F5B-AE8B-F83870DAA203}" srcOrd="0" destOrd="0" parTransId="{E0475D82-77DF-4F06-A2FE-2F85748A459E}" sibTransId="{EC548B4A-E84B-4D03-AE47-DADCD4FF0E3F}"/>
    <dgm:cxn modelId="{C6B88C92-2DF3-4823-A90B-678B37DD523F}" type="presOf" srcId="{2A1DB637-57D1-40FE-8E9E-E2206725246A}" destId="{6DB19819-A307-4135-BCB1-4439EEB45847}" srcOrd="0" destOrd="0" presId="urn:microsoft.com/office/officeart/2005/8/layout/process4"/>
    <dgm:cxn modelId="{4692959A-BAFC-454E-849E-5B7396DB4695}" type="presOf" srcId="{140DED64-2DB0-4A6D-A69D-4D20AAE4A78F}" destId="{E760AA23-A61F-4DDB-9932-A9155564310C}" srcOrd="0" destOrd="0" presId="urn:microsoft.com/office/officeart/2005/8/layout/process4"/>
    <dgm:cxn modelId="{6EDC41A6-7253-43C4-98CD-F6CD010A6D47}" srcId="{F26E94D7-2708-4716-8B74-075EDD412419}" destId="{89B8BD7A-D78D-4ECA-B0DA-929C5EFD7DAF}" srcOrd="0" destOrd="0" parTransId="{F4291DA4-020A-4D3E-A850-99C2B2FFF3EC}" sibTransId="{841D7271-A187-400A-A474-705B2004E12D}"/>
    <dgm:cxn modelId="{E88DAEA6-1641-48F7-B135-384E4B5460F0}" type="presOf" srcId="{F26E94D7-2708-4716-8B74-075EDD412419}" destId="{54DDF0FC-C2DA-477C-9F31-E6E745B19C35}" srcOrd="0" destOrd="0" presId="urn:microsoft.com/office/officeart/2005/8/layout/process4"/>
    <dgm:cxn modelId="{0B4296B1-8B40-4778-A56D-CA25EE2D252E}" srcId="{981A3804-0D08-4348-8649-3CD774F5CAF4}" destId="{2895B21C-8278-482A-A47A-07ED89CD5FE1}" srcOrd="3" destOrd="0" parTransId="{2F2B2CFC-A86A-480A-BD32-8BDEB1122858}" sibTransId="{81C53126-F6C0-4962-B306-9FE7D2272434}"/>
    <dgm:cxn modelId="{0A0924B4-84CB-47A3-B1CD-EAD4B1BE2F8F}" srcId="{981A3804-0D08-4348-8649-3CD774F5CAF4}" destId="{F26E94D7-2708-4716-8B74-075EDD412419}" srcOrd="1" destOrd="0" parTransId="{985DF786-5152-49DB-B594-4716269F9947}" sibTransId="{93298EC1-D502-40A7-8122-F81D9C48344B}"/>
    <dgm:cxn modelId="{4325F2C3-6F66-49F6-915B-89F8B96DD6A9}" type="presOf" srcId="{2895B21C-8278-482A-A47A-07ED89CD5FE1}" destId="{FB17417C-7E52-4F14-BAC2-69E13E0CD112}" srcOrd="1" destOrd="0" presId="urn:microsoft.com/office/officeart/2005/8/layout/process4"/>
    <dgm:cxn modelId="{9C64C9DC-8262-419D-B385-0FDF23F1FF69}" srcId="{981A3804-0D08-4348-8649-3CD774F5CAF4}" destId="{0DF3AE7D-306B-434F-AF0F-E3E2306C2510}" srcOrd="2" destOrd="0" parTransId="{7EDBB144-9678-4D1C-819A-91E6352CDFFA}" sibTransId="{D93A4041-BFC1-43C6-802C-95C8463F8694}"/>
    <dgm:cxn modelId="{CDB18AE0-8DEE-4778-9804-41708468EDB4}" type="presOf" srcId="{D6226C4C-9DA9-4F5B-AE8B-F83870DAA203}" destId="{340C1621-E15C-44DD-A2A0-46EA860C349F}" srcOrd="1" destOrd="0" presId="urn:microsoft.com/office/officeart/2005/8/layout/process4"/>
    <dgm:cxn modelId="{141114E5-B401-4B12-A1D5-B31A2FAEAA18}" srcId="{2895B21C-8278-482A-A47A-07ED89CD5FE1}" destId="{140DED64-2DB0-4A6D-A69D-4D20AAE4A78F}" srcOrd="0" destOrd="0" parTransId="{BE481B34-4ED7-4C58-BF44-339E0A965EA0}" sibTransId="{2DD456DF-5622-4DD8-8564-C4E47F540B02}"/>
    <dgm:cxn modelId="{A04276E6-BBFB-4E28-AD53-4DD5AB2FEC19}" srcId="{0DF3AE7D-306B-434F-AF0F-E3E2306C2510}" destId="{76CD2BC8-B9AB-4AA0-B972-988B511BF8B0}" srcOrd="0" destOrd="0" parTransId="{40C1D2EB-10BD-454C-BE50-829245C1273E}" sibTransId="{2135556F-8D4C-4334-A827-8BB0E620EEAC}"/>
    <dgm:cxn modelId="{AAE911F0-19B7-4E95-A59D-8C0A2C52EAE2}" type="presOf" srcId="{981A3804-0D08-4348-8649-3CD774F5CAF4}" destId="{4441D024-B21A-41A1-ACE0-EAFCD78470C0}" srcOrd="0" destOrd="0" presId="urn:microsoft.com/office/officeart/2005/8/layout/process4"/>
    <dgm:cxn modelId="{A9BEB9F1-F66E-405A-8D51-AC8FED912AF6}" type="presOf" srcId="{0DF3AE7D-306B-434F-AF0F-E3E2306C2510}" destId="{789C5F7D-990D-4B94-B8D7-BFCF2B0FA4FF}" srcOrd="0" destOrd="0" presId="urn:microsoft.com/office/officeart/2005/8/layout/process4"/>
    <dgm:cxn modelId="{5CBFEEFB-BDDF-4A43-95B2-3C58C796334C}" type="presOf" srcId="{F26E94D7-2708-4716-8B74-075EDD412419}" destId="{D547049F-D8D9-43F7-95DB-A2EC2DF414AD}" srcOrd="1" destOrd="0" presId="urn:microsoft.com/office/officeart/2005/8/layout/process4"/>
    <dgm:cxn modelId="{AEAFC65D-60C8-4105-8248-AF41A2CFBF4D}" type="presParOf" srcId="{4441D024-B21A-41A1-ACE0-EAFCD78470C0}" destId="{3636E290-2C2A-4FF2-B72A-726B41DBBB70}" srcOrd="0" destOrd="0" presId="urn:microsoft.com/office/officeart/2005/8/layout/process4"/>
    <dgm:cxn modelId="{6658C413-0505-4909-85EE-DDA505C67A05}" type="presParOf" srcId="{3636E290-2C2A-4FF2-B72A-726B41DBBB70}" destId="{2A69EB28-16E5-428C-81A4-54D06EA6D65C}" srcOrd="0" destOrd="0" presId="urn:microsoft.com/office/officeart/2005/8/layout/process4"/>
    <dgm:cxn modelId="{9AD0A568-8BE0-419A-A790-D806C7A08F67}" type="presParOf" srcId="{3636E290-2C2A-4FF2-B72A-726B41DBBB70}" destId="{FB17417C-7E52-4F14-BAC2-69E13E0CD112}" srcOrd="1" destOrd="0" presId="urn:microsoft.com/office/officeart/2005/8/layout/process4"/>
    <dgm:cxn modelId="{328F5C62-2BE3-49C3-AF85-8001D77A0BBA}" type="presParOf" srcId="{3636E290-2C2A-4FF2-B72A-726B41DBBB70}" destId="{07B2D1F7-E26F-4A90-B649-2757F86CC5FF}" srcOrd="2" destOrd="0" presId="urn:microsoft.com/office/officeart/2005/8/layout/process4"/>
    <dgm:cxn modelId="{930F0A9E-BE1D-4B62-8AE5-F2C4483A7CD9}" type="presParOf" srcId="{07B2D1F7-E26F-4A90-B649-2757F86CC5FF}" destId="{E760AA23-A61F-4DDB-9932-A9155564310C}" srcOrd="0" destOrd="0" presId="urn:microsoft.com/office/officeart/2005/8/layout/process4"/>
    <dgm:cxn modelId="{B6967A0A-5F49-4048-969B-2B4BE431FBAB}" type="presParOf" srcId="{4441D024-B21A-41A1-ACE0-EAFCD78470C0}" destId="{52777489-5731-4177-AD4B-2F140BFC1AD2}" srcOrd="1" destOrd="0" presId="urn:microsoft.com/office/officeart/2005/8/layout/process4"/>
    <dgm:cxn modelId="{FB5BD070-9FB0-4E2E-BD45-69E5B88CD718}" type="presParOf" srcId="{4441D024-B21A-41A1-ACE0-EAFCD78470C0}" destId="{50D0F727-E9C1-4775-95F7-9613A3423F96}" srcOrd="2" destOrd="0" presId="urn:microsoft.com/office/officeart/2005/8/layout/process4"/>
    <dgm:cxn modelId="{B47C0564-76C0-44DD-B14E-48B0925C0718}" type="presParOf" srcId="{50D0F727-E9C1-4775-95F7-9613A3423F96}" destId="{789C5F7D-990D-4B94-B8D7-BFCF2B0FA4FF}" srcOrd="0" destOrd="0" presId="urn:microsoft.com/office/officeart/2005/8/layout/process4"/>
    <dgm:cxn modelId="{ACE3CAB2-2731-4AEC-B105-8867CFE02337}" type="presParOf" srcId="{50D0F727-E9C1-4775-95F7-9613A3423F96}" destId="{9C450AFF-0C81-4056-931C-9382D7D5CD53}" srcOrd="1" destOrd="0" presId="urn:microsoft.com/office/officeart/2005/8/layout/process4"/>
    <dgm:cxn modelId="{2DED717F-D804-4CA0-8E03-B0D524637729}" type="presParOf" srcId="{50D0F727-E9C1-4775-95F7-9613A3423F96}" destId="{44404EE5-AB68-4B09-93B2-C93623B6052B}" srcOrd="2" destOrd="0" presId="urn:microsoft.com/office/officeart/2005/8/layout/process4"/>
    <dgm:cxn modelId="{16D6E846-4474-4B71-B8A6-C66748C112D3}" type="presParOf" srcId="{44404EE5-AB68-4B09-93B2-C93623B6052B}" destId="{CF5314CC-C323-4E4A-9A07-6A9EC617175A}" srcOrd="0" destOrd="0" presId="urn:microsoft.com/office/officeart/2005/8/layout/process4"/>
    <dgm:cxn modelId="{99E1EFDC-8672-4603-B07E-BDEA316CE59A}" type="presParOf" srcId="{44404EE5-AB68-4B09-93B2-C93623B6052B}" destId="{C6C37B03-7A33-471B-9C5F-3B5FEF96E4C1}" srcOrd="1" destOrd="0" presId="urn:microsoft.com/office/officeart/2005/8/layout/process4"/>
    <dgm:cxn modelId="{E3BF3431-0A72-4C0F-8947-9BE5F4DBADF3}" type="presParOf" srcId="{4441D024-B21A-41A1-ACE0-EAFCD78470C0}" destId="{729B6FBF-8B37-4648-A79A-EF09AB3DA1F0}" srcOrd="3" destOrd="0" presId="urn:microsoft.com/office/officeart/2005/8/layout/process4"/>
    <dgm:cxn modelId="{85A14F55-B77B-400C-9206-9FB85610E6FA}" type="presParOf" srcId="{4441D024-B21A-41A1-ACE0-EAFCD78470C0}" destId="{DC927785-55A3-44F3-AD71-A5C5FE46CB87}" srcOrd="4" destOrd="0" presId="urn:microsoft.com/office/officeart/2005/8/layout/process4"/>
    <dgm:cxn modelId="{6C3DF28F-FE31-4EF2-BF0B-91452D475C52}" type="presParOf" srcId="{DC927785-55A3-44F3-AD71-A5C5FE46CB87}" destId="{54DDF0FC-C2DA-477C-9F31-E6E745B19C35}" srcOrd="0" destOrd="0" presId="urn:microsoft.com/office/officeart/2005/8/layout/process4"/>
    <dgm:cxn modelId="{7E3369A1-1834-4877-B356-F002D80DA21F}" type="presParOf" srcId="{DC927785-55A3-44F3-AD71-A5C5FE46CB87}" destId="{D547049F-D8D9-43F7-95DB-A2EC2DF414AD}" srcOrd="1" destOrd="0" presId="urn:microsoft.com/office/officeart/2005/8/layout/process4"/>
    <dgm:cxn modelId="{C164464B-E5BA-46B6-88BC-F5985B78B581}" type="presParOf" srcId="{DC927785-55A3-44F3-AD71-A5C5FE46CB87}" destId="{31A4E0F5-14E9-40FB-A0BF-4F85F1AED997}" srcOrd="2" destOrd="0" presId="urn:microsoft.com/office/officeart/2005/8/layout/process4"/>
    <dgm:cxn modelId="{5D38EB2C-0F36-4E6B-908B-9E624BBBCBEB}" type="presParOf" srcId="{31A4E0F5-14E9-40FB-A0BF-4F85F1AED997}" destId="{0E01FB92-890A-4038-9D52-D6E0FB548FF0}" srcOrd="0" destOrd="0" presId="urn:microsoft.com/office/officeart/2005/8/layout/process4"/>
    <dgm:cxn modelId="{65F1C699-4659-49B1-870A-27FDFBFCCE94}" type="presParOf" srcId="{31A4E0F5-14E9-40FB-A0BF-4F85F1AED997}" destId="{6DB19819-A307-4135-BCB1-4439EEB45847}" srcOrd="1" destOrd="0" presId="urn:microsoft.com/office/officeart/2005/8/layout/process4"/>
    <dgm:cxn modelId="{4411B1C6-DEF2-4262-96D4-C85440F8498C}" type="presParOf" srcId="{4441D024-B21A-41A1-ACE0-EAFCD78470C0}" destId="{D55D34A4-D102-4C81-B377-1DA4DAF92349}" srcOrd="5" destOrd="0" presId="urn:microsoft.com/office/officeart/2005/8/layout/process4"/>
    <dgm:cxn modelId="{D2DA527C-1C23-4FAF-8D4D-59B43E03B6AF}" type="presParOf" srcId="{4441D024-B21A-41A1-ACE0-EAFCD78470C0}" destId="{8C4EF87B-7EA6-4A9F-9CC1-66D38DB3CE33}" srcOrd="6" destOrd="0" presId="urn:microsoft.com/office/officeart/2005/8/layout/process4"/>
    <dgm:cxn modelId="{E24F0EA6-819D-4ACE-9596-089F4F4CE35D}" type="presParOf" srcId="{8C4EF87B-7EA6-4A9F-9CC1-66D38DB3CE33}" destId="{BF4B1BEF-D6BA-4009-8C0B-21F3D93C6C9E}" srcOrd="0" destOrd="0" presId="urn:microsoft.com/office/officeart/2005/8/layout/process4"/>
    <dgm:cxn modelId="{AD424D41-496A-41A5-B469-1DC6B7670226}" type="presParOf" srcId="{8C4EF87B-7EA6-4A9F-9CC1-66D38DB3CE33}" destId="{340C1621-E15C-44DD-A2A0-46EA860C349F}" srcOrd="1" destOrd="0" presId="urn:microsoft.com/office/officeart/2005/8/layout/process4"/>
    <dgm:cxn modelId="{67113818-F795-47A5-84FB-76F643013323}" type="presParOf" srcId="{8C4EF87B-7EA6-4A9F-9CC1-66D38DB3CE33}" destId="{D401DE94-3384-4BB5-A2A7-5E4C89D653D5}" srcOrd="2" destOrd="0" presId="urn:microsoft.com/office/officeart/2005/8/layout/process4"/>
    <dgm:cxn modelId="{37A15898-A051-4811-B420-BCBFDFD8C86E}" type="presParOf" srcId="{D401DE94-3384-4BB5-A2A7-5E4C89D653D5}" destId="{0B7DA812-E596-405A-A3FD-125DD12FDEBB}" srcOrd="0" destOrd="0" presId="urn:microsoft.com/office/officeart/2005/8/layout/process4"/>
    <dgm:cxn modelId="{7A996FA7-5F0C-42FE-A528-F5950C55577E}" type="presParOf" srcId="{D401DE94-3384-4BB5-A2A7-5E4C89D653D5}" destId="{1A64E603-E032-426C-96A5-4B897B23D407}" srcOrd="1" destOrd="0" presId="urn:microsoft.com/office/officeart/2005/8/layout/process4"/>
  </dgm:cxnLst>
  <dgm:bg>
    <a:solidFill>
      <a:schemeClr val="accent1">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FA2F2-CE08-4AE0-8CB7-7EE10B0057B5}">
      <dsp:nvSpPr>
        <dsp:cNvPr id="0" name=""/>
        <dsp:cNvSpPr/>
      </dsp:nvSpPr>
      <dsp:spPr>
        <a:xfrm>
          <a:off x="4440347" y="0"/>
          <a:ext cx="2024881" cy="2025189"/>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8F35A0-E440-4888-B62A-4739B96AD7B6}">
      <dsp:nvSpPr>
        <dsp:cNvPr id="0" name=""/>
        <dsp:cNvSpPr/>
      </dsp:nvSpPr>
      <dsp:spPr>
        <a:xfrm>
          <a:off x="2122955" y="240921"/>
          <a:ext cx="3014535" cy="484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GB" sz="2800" kern="1200" dirty="0"/>
            <a:t>Introduction</a:t>
          </a:r>
        </a:p>
      </dsp:txBody>
      <dsp:txXfrm>
        <a:off x="2122955" y="240921"/>
        <a:ext cx="3014535" cy="484153"/>
      </dsp:txXfrm>
    </dsp:sp>
    <dsp:sp modelId="{4038D8B3-637E-476D-BAE1-17647154C5EF}">
      <dsp:nvSpPr>
        <dsp:cNvPr id="0" name=""/>
        <dsp:cNvSpPr/>
      </dsp:nvSpPr>
      <dsp:spPr>
        <a:xfrm>
          <a:off x="3877943" y="1163621"/>
          <a:ext cx="2024881" cy="2025189"/>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E9E087-E7AF-4428-8751-6268E1734718}">
      <dsp:nvSpPr>
        <dsp:cNvPr id="0" name=""/>
        <dsp:cNvSpPr/>
      </dsp:nvSpPr>
      <dsp:spPr>
        <a:xfrm>
          <a:off x="6032027" y="730433"/>
          <a:ext cx="3724607" cy="562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GB" sz="2800" kern="1200" dirty="0"/>
            <a:t>Research objective</a:t>
          </a:r>
        </a:p>
      </dsp:txBody>
      <dsp:txXfrm>
        <a:off x="6032027" y="730433"/>
        <a:ext cx="3724607" cy="562459"/>
      </dsp:txXfrm>
    </dsp:sp>
    <dsp:sp modelId="{E9929B99-B817-4392-AE0F-B908A360CC11}">
      <dsp:nvSpPr>
        <dsp:cNvPr id="0" name=""/>
        <dsp:cNvSpPr/>
      </dsp:nvSpPr>
      <dsp:spPr>
        <a:xfrm>
          <a:off x="4584465" y="2466490"/>
          <a:ext cx="1739686" cy="1740384"/>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AFA5B9-F8D8-4C12-BC03-24ED485331CB}">
      <dsp:nvSpPr>
        <dsp:cNvPr id="0" name=""/>
        <dsp:cNvSpPr/>
      </dsp:nvSpPr>
      <dsp:spPr>
        <a:xfrm>
          <a:off x="1046016" y="1274022"/>
          <a:ext cx="4122676" cy="562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GB" sz="2800" kern="1200" dirty="0"/>
            <a:t>Methods</a:t>
          </a:r>
        </a:p>
      </dsp:txBody>
      <dsp:txXfrm>
        <a:off x="1046016" y="1274022"/>
        <a:ext cx="4122676" cy="562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17417C-7E52-4F14-BAC2-69E13E0CD112}">
      <dsp:nvSpPr>
        <dsp:cNvPr id="0" name=""/>
        <dsp:cNvSpPr/>
      </dsp:nvSpPr>
      <dsp:spPr>
        <a:xfrm>
          <a:off x="0" y="4420305"/>
          <a:ext cx="11129628" cy="96705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GB" sz="2800" kern="1200" dirty="0"/>
            <a:t>Data analysis</a:t>
          </a:r>
        </a:p>
      </dsp:txBody>
      <dsp:txXfrm>
        <a:off x="0" y="4420305"/>
        <a:ext cx="11129628" cy="522209"/>
      </dsp:txXfrm>
    </dsp:sp>
    <dsp:sp modelId="{E760AA23-A61F-4DDB-9932-A9155564310C}">
      <dsp:nvSpPr>
        <dsp:cNvPr id="0" name=""/>
        <dsp:cNvSpPr/>
      </dsp:nvSpPr>
      <dsp:spPr>
        <a:xfrm>
          <a:off x="0" y="4923174"/>
          <a:ext cx="11129628" cy="444845"/>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GB" sz="2400" kern="1200" dirty="0"/>
            <a:t>Focused ethnographic data analysis techniques</a:t>
          </a:r>
        </a:p>
      </dsp:txBody>
      <dsp:txXfrm>
        <a:off x="0" y="4923174"/>
        <a:ext cx="11129628" cy="444845"/>
      </dsp:txXfrm>
    </dsp:sp>
    <dsp:sp modelId="{9C450AFF-0C81-4056-931C-9382D7D5CD53}">
      <dsp:nvSpPr>
        <dsp:cNvPr id="0" name=""/>
        <dsp:cNvSpPr/>
      </dsp:nvSpPr>
      <dsp:spPr>
        <a:xfrm rot="10800000">
          <a:off x="0" y="2947481"/>
          <a:ext cx="11129628" cy="1487330"/>
        </a:xfrm>
        <a:prstGeom prst="upArrowCallout">
          <a:avLst/>
        </a:prstGeom>
        <a:gradFill rotWithShape="0">
          <a:gsLst>
            <a:gs pos="0">
              <a:schemeClr val="accent3">
                <a:hueOff val="-6704455"/>
                <a:satOff val="228"/>
                <a:lumOff val="-2287"/>
                <a:alphaOff val="0"/>
                <a:lumMod val="110000"/>
                <a:satMod val="105000"/>
                <a:tint val="67000"/>
              </a:schemeClr>
            </a:gs>
            <a:gs pos="50000">
              <a:schemeClr val="accent3">
                <a:hueOff val="-6704455"/>
                <a:satOff val="228"/>
                <a:lumOff val="-2287"/>
                <a:alphaOff val="0"/>
                <a:lumMod val="105000"/>
                <a:satMod val="103000"/>
                <a:tint val="73000"/>
              </a:schemeClr>
            </a:gs>
            <a:gs pos="100000">
              <a:schemeClr val="accent3">
                <a:hueOff val="-6704455"/>
                <a:satOff val="228"/>
                <a:lumOff val="-228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GB" sz="2800" kern="1200" dirty="0"/>
            <a:t>Data collection</a:t>
          </a:r>
        </a:p>
      </dsp:txBody>
      <dsp:txXfrm rot="-10800000">
        <a:off x="0" y="2947481"/>
        <a:ext cx="11129628" cy="522052"/>
      </dsp:txXfrm>
    </dsp:sp>
    <dsp:sp modelId="{CF5314CC-C323-4E4A-9A07-6A9EC617175A}">
      <dsp:nvSpPr>
        <dsp:cNvPr id="0" name=""/>
        <dsp:cNvSpPr/>
      </dsp:nvSpPr>
      <dsp:spPr>
        <a:xfrm>
          <a:off x="0" y="3469534"/>
          <a:ext cx="5564814" cy="444711"/>
        </a:xfrm>
        <a:prstGeom prst="rect">
          <a:avLst/>
        </a:prstGeom>
        <a:solidFill>
          <a:schemeClr val="accent3">
            <a:tint val="40000"/>
            <a:alpha val="90000"/>
            <a:hueOff val="-3431190"/>
            <a:satOff val="-215"/>
            <a:lumOff val="-188"/>
            <a:alphaOff val="0"/>
          </a:schemeClr>
        </a:solidFill>
        <a:ln w="6350" cap="flat" cmpd="sng" algn="ctr">
          <a:solidFill>
            <a:schemeClr val="accent3">
              <a:tint val="40000"/>
              <a:alpha val="90000"/>
              <a:hueOff val="-3431190"/>
              <a:satOff val="-215"/>
              <a:lumOff val="-18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GB" sz="2400" kern="1200" dirty="0"/>
            <a:t>Participant observation</a:t>
          </a:r>
        </a:p>
      </dsp:txBody>
      <dsp:txXfrm>
        <a:off x="0" y="3469534"/>
        <a:ext cx="5564814" cy="444711"/>
      </dsp:txXfrm>
    </dsp:sp>
    <dsp:sp modelId="{C6C37B03-7A33-471B-9C5F-3B5FEF96E4C1}">
      <dsp:nvSpPr>
        <dsp:cNvPr id="0" name=""/>
        <dsp:cNvSpPr/>
      </dsp:nvSpPr>
      <dsp:spPr>
        <a:xfrm>
          <a:off x="5564814" y="3469534"/>
          <a:ext cx="5564814" cy="444711"/>
        </a:xfrm>
        <a:prstGeom prst="rect">
          <a:avLst/>
        </a:prstGeom>
        <a:solidFill>
          <a:schemeClr val="accent3">
            <a:tint val="40000"/>
            <a:alpha val="90000"/>
            <a:hueOff val="-6862380"/>
            <a:satOff val="-431"/>
            <a:lumOff val="-375"/>
            <a:alphaOff val="0"/>
          </a:schemeClr>
        </a:solidFill>
        <a:ln w="6350" cap="flat" cmpd="sng" algn="ctr">
          <a:solidFill>
            <a:schemeClr val="accent3">
              <a:tint val="40000"/>
              <a:alpha val="90000"/>
              <a:hueOff val="-6862380"/>
              <a:satOff val="-431"/>
              <a:lumOff val="-37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GB" sz="2400" kern="1200" dirty="0"/>
            <a:t>Semi-structured interview</a:t>
          </a:r>
        </a:p>
      </dsp:txBody>
      <dsp:txXfrm>
        <a:off x="5564814" y="3469534"/>
        <a:ext cx="5564814" cy="444711"/>
      </dsp:txXfrm>
    </dsp:sp>
    <dsp:sp modelId="{D547049F-D8D9-43F7-95DB-A2EC2DF414AD}">
      <dsp:nvSpPr>
        <dsp:cNvPr id="0" name=""/>
        <dsp:cNvSpPr/>
      </dsp:nvSpPr>
      <dsp:spPr>
        <a:xfrm rot="10800000">
          <a:off x="0" y="1474656"/>
          <a:ext cx="11129628" cy="1487330"/>
        </a:xfrm>
        <a:prstGeom prst="upArrowCallout">
          <a:avLst/>
        </a:prstGeom>
        <a:gradFill rotWithShape="0">
          <a:gsLst>
            <a:gs pos="0">
              <a:schemeClr val="accent3">
                <a:hueOff val="-13408911"/>
                <a:satOff val="455"/>
                <a:lumOff val="-4575"/>
                <a:alphaOff val="0"/>
                <a:lumMod val="110000"/>
                <a:satMod val="105000"/>
                <a:tint val="67000"/>
              </a:schemeClr>
            </a:gs>
            <a:gs pos="50000">
              <a:schemeClr val="accent3">
                <a:hueOff val="-13408911"/>
                <a:satOff val="455"/>
                <a:lumOff val="-4575"/>
                <a:alphaOff val="0"/>
                <a:lumMod val="105000"/>
                <a:satMod val="103000"/>
                <a:tint val="73000"/>
              </a:schemeClr>
            </a:gs>
            <a:gs pos="100000">
              <a:schemeClr val="accent3">
                <a:hueOff val="-13408911"/>
                <a:satOff val="455"/>
                <a:lumOff val="-457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GB" sz="2800" kern="1200" dirty="0"/>
            <a:t>Sampling                                Informants</a:t>
          </a:r>
        </a:p>
      </dsp:txBody>
      <dsp:txXfrm rot="-10800000">
        <a:off x="0" y="1474656"/>
        <a:ext cx="11129628" cy="522052"/>
      </dsp:txXfrm>
    </dsp:sp>
    <dsp:sp modelId="{0E01FB92-890A-4038-9D52-D6E0FB548FF0}">
      <dsp:nvSpPr>
        <dsp:cNvPr id="0" name=""/>
        <dsp:cNvSpPr/>
      </dsp:nvSpPr>
      <dsp:spPr>
        <a:xfrm>
          <a:off x="0" y="1996709"/>
          <a:ext cx="5564814" cy="444711"/>
        </a:xfrm>
        <a:prstGeom prst="rect">
          <a:avLst/>
        </a:prstGeom>
        <a:solidFill>
          <a:schemeClr val="accent3">
            <a:tint val="40000"/>
            <a:alpha val="90000"/>
            <a:hueOff val="-10293570"/>
            <a:satOff val="-646"/>
            <a:lumOff val="-563"/>
            <a:alphaOff val="0"/>
          </a:schemeClr>
        </a:solidFill>
        <a:ln w="6350" cap="flat" cmpd="sng" algn="ctr">
          <a:solidFill>
            <a:schemeClr val="accent3">
              <a:tint val="40000"/>
              <a:alpha val="90000"/>
              <a:hueOff val="-10293570"/>
              <a:satOff val="-646"/>
              <a:lumOff val="-56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GB" sz="2400" kern="1200" dirty="0"/>
            <a:t>Purposive sampling</a:t>
          </a:r>
        </a:p>
      </dsp:txBody>
      <dsp:txXfrm>
        <a:off x="0" y="1996709"/>
        <a:ext cx="5564814" cy="444711"/>
      </dsp:txXfrm>
    </dsp:sp>
    <dsp:sp modelId="{6DB19819-A307-4135-BCB1-4439EEB45847}">
      <dsp:nvSpPr>
        <dsp:cNvPr id="0" name=""/>
        <dsp:cNvSpPr/>
      </dsp:nvSpPr>
      <dsp:spPr>
        <a:xfrm>
          <a:off x="5564814" y="1996709"/>
          <a:ext cx="5564814" cy="444711"/>
        </a:xfrm>
        <a:prstGeom prst="rect">
          <a:avLst/>
        </a:prstGeom>
        <a:solidFill>
          <a:schemeClr val="accent3">
            <a:tint val="40000"/>
            <a:alpha val="90000"/>
            <a:hueOff val="-13724760"/>
            <a:satOff val="-862"/>
            <a:lumOff val="-750"/>
            <a:alphaOff val="0"/>
          </a:schemeClr>
        </a:solidFill>
        <a:ln w="6350" cap="flat" cmpd="sng" algn="ctr">
          <a:solidFill>
            <a:schemeClr val="accent3">
              <a:tint val="40000"/>
              <a:alpha val="90000"/>
              <a:hueOff val="-13724760"/>
              <a:satOff val="-862"/>
              <a:lumOff val="-75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GB" sz="2400" kern="1200" dirty="0"/>
            <a:t>21 parents, 21 children, 19 nurses</a:t>
          </a:r>
        </a:p>
      </dsp:txBody>
      <dsp:txXfrm>
        <a:off x="5564814" y="1996709"/>
        <a:ext cx="5564814" cy="444711"/>
      </dsp:txXfrm>
    </dsp:sp>
    <dsp:sp modelId="{340C1621-E15C-44DD-A2A0-46EA860C349F}">
      <dsp:nvSpPr>
        <dsp:cNvPr id="0" name=""/>
        <dsp:cNvSpPr/>
      </dsp:nvSpPr>
      <dsp:spPr>
        <a:xfrm rot="10800000">
          <a:off x="0" y="1832"/>
          <a:ext cx="11129628" cy="1487330"/>
        </a:xfrm>
        <a:prstGeom prst="upArrowCallout">
          <a:avLst/>
        </a:prstGeom>
        <a:gradFill rotWithShape="0">
          <a:gsLst>
            <a:gs pos="0">
              <a:schemeClr val="accent3">
                <a:hueOff val="-20113365"/>
                <a:satOff val="683"/>
                <a:lumOff val="-6862"/>
                <a:alphaOff val="0"/>
                <a:lumMod val="110000"/>
                <a:satMod val="105000"/>
                <a:tint val="67000"/>
              </a:schemeClr>
            </a:gs>
            <a:gs pos="50000">
              <a:schemeClr val="accent3">
                <a:hueOff val="-20113365"/>
                <a:satOff val="683"/>
                <a:lumOff val="-6862"/>
                <a:alphaOff val="0"/>
                <a:lumMod val="105000"/>
                <a:satMod val="103000"/>
                <a:tint val="73000"/>
              </a:schemeClr>
            </a:gs>
            <a:gs pos="100000">
              <a:schemeClr val="accent3">
                <a:hueOff val="-20113365"/>
                <a:satOff val="683"/>
                <a:lumOff val="-686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GB" sz="2800" kern="1200" dirty="0"/>
            <a:t>Design                                            Setting</a:t>
          </a:r>
        </a:p>
      </dsp:txBody>
      <dsp:txXfrm rot="-10800000">
        <a:off x="0" y="1832"/>
        <a:ext cx="11129628" cy="522052"/>
      </dsp:txXfrm>
    </dsp:sp>
    <dsp:sp modelId="{0B7DA812-E596-405A-A3FD-125DD12FDEBB}">
      <dsp:nvSpPr>
        <dsp:cNvPr id="0" name=""/>
        <dsp:cNvSpPr/>
      </dsp:nvSpPr>
      <dsp:spPr>
        <a:xfrm>
          <a:off x="0" y="523885"/>
          <a:ext cx="5564814" cy="444711"/>
        </a:xfrm>
        <a:prstGeom prst="rect">
          <a:avLst/>
        </a:prstGeom>
        <a:solidFill>
          <a:schemeClr val="accent3">
            <a:tint val="40000"/>
            <a:alpha val="90000"/>
            <a:hueOff val="-17155950"/>
            <a:satOff val="-1077"/>
            <a:lumOff val="-938"/>
            <a:alphaOff val="0"/>
          </a:schemeClr>
        </a:solidFill>
        <a:ln w="6350" cap="flat" cmpd="sng" algn="ctr">
          <a:solidFill>
            <a:schemeClr val="accent3">
              <a:tint val="40000"/>
              <a:alpha val="90000"/>
              <a:hueOff val="-17155950"/>
              <a:satOff val="-1077"/>
              <a:lumOff val="-93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GB" sz="2400" kern="1200" dirty="0"/>
            <a:t>Focused ethnography</a:t>
          </a:r>
        </a:p>
      </dsp:txBody>
      <dsp:txXfrm>
        <a:off x="0" y="523885"/>
        <a:ext cx="5564814" cy="444711"/>
      </dsp:txXfrm>
    </dsp:sp>
    <dsp:sp modelId="{1A64E603-E032-426C-96A5-4B897B23D407}">
      <dsp:nvSpPr>
        <dsp:cNvPr id="0" name=""/>
        <dsp:cNvSpPr/>
      </dsp:nvSpPr>
      <dsp:spPr>
        <a:xfrm>
          <a:off x="5564814" y="523885"/>
          <a:ext cx="5564814" cy="444711"/>
        </a:xfrm>
        <a:prstGeom prst="rect">
          <a:avLst/>
        </a:prstGeom>
        <a:solidFill>
          <a:schemeClr val="accent3">
            <a:tint val="40000"/>
            <a:alpha val="90000"/>
            <a:hueOff val="-20587139"/>
            <a:satOff val="-1293"/>
            <a:lumOff val="-1125"/>
            <a:alphaOff val="0"/>
          </a:schemeClr>
        </a:solidFill>
        <a:ln w="6350" cap="flat" cmpd="sng" algn="ctr">
          <a:solidFill>
            <a:schemeClr val="accent3">
              <a:tint val="40000"/>
              <a:alpha val="90000"/>
              <a:hueOff val="-20587139"/>
              <a:satOff val="-1293"/>
              <a:lumOff val="-112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90000"/>
            </a:lnSpc>
            <a:spcBef>
              <a:spcPct val="0"/>
            </a:spcBef>
            <a:spcAft>
              <a:spcPct val="35000"/>
            </a:spcAft>
            <a:buNone/>
          </a:pPr>
          <a:r>
            <a:rPr lang="en-US" sz="2400" kern="1200" dirty="0"/>
            <a:t>Paediatric oncology ward</a:t>
          </a:r>
          <a:endParaRPr lang="en-GB" sz="2400" kern="1200" dirty="0"/>
        </a:p>
      </dsp:txBody>
      <dsp:txXfrm>
        <a:off x="5564814" y="523885"/>
        <a:ext cx="5564814" cy="44471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Tuesday, January 31, 2023</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82277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Tuesday, January 31, 2023</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98201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Tuesday, January 31, 2023</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96393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Tuesday, January 31, 2023</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07538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Tuesday, January 31, 2023</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740999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Tuesday, January 31, 2023</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94350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Tuesday, January 31, 2023</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06908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Tuesday, January 31, 2023</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79600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Tuesday, January 31, 2023</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28726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Tuesday, January 31, 2023</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26603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Tuesday, January 31, 2023</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88885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000">
                <a:solidFill>
                  <a:schemeClr val="tx2"/>
                </a:solidFill>
              </a:defRPr>
            </a:lvl1pPr>
          </a:lstStyle>
          <a:p>
            <a:fld id="{E8352ED3-3C46-4C9A-9738-67B2D875E7E2}" type="datetime2">
              <a:rPr lang="en-US" smtClean="0"/>
              <a:pPr/>
              <a:t>Tuesday, January 31, 2023</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0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0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002962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pic>
        <p:nvPicPr>
          <p:cNvPr id="8" name="Picture 7" descr="Diagram&#10;&#10;Description automatically generated">
            <a:extLst>
              <a:ext uri="{FF2B5EF4-FFF2-40B4-BE49-F238E27FC236}">
                <a16:creationId xmlns:a16="http://schemas.microsoft.com/office/drawing/2014/main" id="{87210C8D-BE9F-5DCA-27EB-7AE126F3F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14205"/>
            <a:ext cx="12196572" cy="6857993"/>
          </a:xfrm>
          <a:prstGeom prst="rect">
            <a:avLst/>
          </a:prstGeom>
        </p:spPr>
      </p:pic>
    </p:spTree>
    <p:extLst>
      <p:ext uri="{BB962C8B-B14F-4D97-AF65-F5344CB8AC3E}">
        <p14:creationId xmlns:p14="http://schemas.microsoft.com/office/powerpoint/2010/main" val="198516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2ECA7C-A4CE-475A-98F7-2278E861CA91}"/>
              </a:ext>
            </a:extLst>
          </p:cNvPr>
          <p:cNvSpPr txBox="1"/>
          <p:nvPr/>
        </p:nvSpPr>
        <p:spPr>
          <a:xfrm>
            <a:off x="1489039" y="691429"/>
            <a:ext cx="9213920" cy="3010416"/>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600" b="1" dirty="0">
                <a:solidFill>
                  <a:schemeClr val="tx2"/>
                </a:solidFill>
                <a:latin typeface="+mj-lt"/>
                <a:ea typeface="+mj-ea"/>
                <a:cs typeface="+mj-cs"/>
              </a:rPr>
              <a:t>RESULTS</a:t>
            </a:r>
          </a:p>
        </p:txBody>
      </p:sp>
      <p:pic>
        <p:nvPicPr>
          <p:cNvPr id="6" name="Picture 5" descr="Diagram&#10;&#10;Description automatically generated">
            <a:extLst>
              <a:ext uri="{FF2B5EF4-FFF2-40B4-BE49-F238E27FC236}">
                <a16:creationId xmlns:a16="http://schemas.microsoft.com/office/drawing/2014/main" id="{83792D5F-7D91-F04F-60FD-1A2FE87A45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32981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6F9C564-FF2A-0AB7-771C-86D0395E5906}"/>
              </a:ext>
            </a:extLst>
          </p:cNvPr>
          <p:cNvGraphicFramePr>
            <a:graphicFrameLocks noGrp="1"/>
          </p:cNvGraphicFramePr>
          <p:nvPr>
            <p:extLst>
              <p:ext uri="{D42A27DB-BD31-4B8C-83A1-F6EECF244321}">
                <p14:modId xmlns:p14="http://schemas.microsoft.com/office/powerpoint/2010/main" val="2854057458"/>
              </p:ext>
            </p:extLst>
          </p:nvPr>
        </p:nvGraphicFramePr>
        <p:xfrm>
          <a:off x="4331370" y="1132698"/>
          <a:ext cx="7299158" cy="5231840"/>
        </p:xfrm>
        <a:graphic>
          <a:graphicData uri="http://schemas.openxmlformats.org/drawingml/2006/table">
            <a:tbl>
              <a:tblPr firstRow="1" bandRow="1">
                <a:tableStyleId>{68D230F3-CF80-4859-8CE7-A43EE81993B5}</a:tableStyleId>
              </a:tblPr>
              <a:tblGrid>
                <a:gridCol w="2689236">
                  <a:extLst>
                    <a:ext uri="{9D8B030D-6E8A-4147-A177-3AD203B41FA5}">
                      <a16:colId xmlns:a16="http://schemas.microsoft.com/office/drawing/2014/main" val="495310799"/>
                    </a:ext>
                  </a:extLst>
                </a:gridCol>
                <a:gridCol w="2235690">
                  <a:extLst>
                    <a:ext uri="{9D8B030D-6E8A-4147-A177-3AD203B41FA5}">
                      <a16:colId xmlns:a16="http://schemas.microsoft.com/office/drawing/2014/main" val="3587722437"/>
                    </a:ext>
                  </a:extLst>
                </a:gridCol>
                <a:gridCol w="2374232">
                  <a:extLst>
                    <a:ext uri="{9D8B030D-6E8A-4147-A177-3AD203B41FA5}">
                      <a16:colId xmlns:a16="http://schemas.microsoft.com/office/drawing/2014/main" val="459697254"/>
                    </a:ext>
                  </a:extLst>
                </a:gridCol>
              </a:tblGrid>
              <a:tr h="446480">
                <a:tc gridSpan="2">
                  <a:txBody>
                    <a:bodyPr/>
                    <a:lstStyle/>
                    <a:p>
                      <a:r>
                        <a:rPr lang="en-GB" sz="1600" dirty="0"/>
                        <a:t>Demographic characteristics</a:t>
                      </a:r>
                    </a:p>
                  </a:txBody>
                  <a:tcPr/>
                </a:tc>
                <a:tc hMerge="1">
                  <a:txBody>
                    <a:bodyPr/>
                    <a:lstStyle/>
                    <a:p>
                      <a:endParaRPr lang="en-GB"/>
                    </a:p>
                  </a:txBody>
                  <a:tcPr/>
                </a:tc>
                <a:tc>
                  <a:txBody>
                    <a:bodyPr/>
                    <a:lstStyle/>
                    <a:p>
                      <a:pPr algn="ctr"/>
                      <a:r>
                        <a:rPr lang="en-GB" sz="1600" dirty="0"/>
                        <a:t>Frequency (%)</a:t>
                      </a:r>
                    </a:p>
                  </a:txBody>
                  <a:tcPr/>
                </a:tc>
                <a:extLst>
                  <a:ext uri="{0D108BD9-81ED-4DB2-BD59-A6C34878D82A}">
                    <a16:rowId xmlns:a16="http://schemas.microsoft.com/office/drawing/2014/main" val="725198323"/>
                  </a:ext>
                </a:extLst>
              </a:tr>
              <a:tr h="572804">
                <a:tc>
                  <a:txBody>
                    <a:bodyPr/>
                    <a:lstStyle/>
                    <a:p>
                      <a:r>
                        <a:rPr lang="en-GB" sz="1600" dirty="0"/>
                        <a:t>Age </a:t>
                      </a:r>
                    </a:p>
                  </a:txBody>
                  <a:tcPr/>
                </a:tc>
                <a:tc>
                  <a:txBody>
                    <a:bodyPr/>
                    <a:lstStyle/>
                    <a:p>
                      <a:r>
                        <a:rPr lang="en-GB" sz="1600" dirty="0"/>
                        <a:t>30 – 40</a:t>
                      </a:r>
                    </a:p>
                    <a:p>
                      <a:r>
                        <a:rPr lang="en-GB" sz="1600" dirty="0"/>
                        <a:t>&gt; 40</a:t>
                      </a:r>
                    </a:p>
                  </a:txBody>
                  <a:tcPr/>
                </a:tc>
                <a:tc>
                  <a:txBody>
                    <a:bodyPr/>
                    <a:lstStyle/>
                    <a:p>
                      <a:pPr algn="ctr"/>
                      <a:r>
                        <a:rPr lang="en-GB" sz="1600" dirty="0"/>
                        <a:t>12 (57)</a:t>
                      </a:r>
                    </a:p>
                    <a:p>
                      <a:pPr algn="ctr"/>
                      <a:r>
                        <a:rPr lang="en-GB" sz="1600" dirty="0"/>
                        <a:t>9 (43)</a:t>
                      </a:r>
                    </a:p>
                  </a:txBody>
                  <a:tcPr/>
                </a:tc>
                <a:extLst>
                  <a:ext uri="{0D108BD9-81ED-4DB2-BD59-A6C34878D82A}">
                    <a16:rowId xmlns:a16="http://schemas.microsoft.com/office/drawing/2014/main" val="1007522902"/>
                  </a:ext>
                </a:extLst>
              </a:tr>
              <a:tr h="572804">
                <a:tc>
                  <a:txBody>
                    <a:bodyPr/>
                    <a:lstStyle/>
                    <a:p>
                      <a:r>
                        <a:rPr lang="en-GB" sz="1600" dirty="0"/>
                        <a:t>Gender</a:t>
                      </a:r>
                    </a:p>
                  </a:txBody>
                  <a:tcPr/>
                </a:tc>
                <a:tc>
                  <a:txBody>
                    <a:bodyPr/>
                    <a:lstStyle/>
                    <a:p>
                      <a:r>
                        <a:rPr lang="en-GB" sz="1600" dirty="0"/>
                        <a:t>Female</a:t>
                      </a:r>
                    </a:p>
                    <a:p>
                      <a:r>
                        <a:rPr lang="en-GB" sz="1600" dirty="0"/>
                        <a:t>Male</a:t>
                      </a:r>
                    </a:p>
                  </a:txBody>
                  <a:tcPr/>
                </a:tc>
                <a:tc>
                  <a:txBody>
                    <a:bodyPr/>
                    <a:lstStyle/>
                    <a:p>
                      <a:pPr algn="ctr"/>
                      <a:r>
                        <a:rPr lang="en-GB" sz="1600" dirty="0"/>
                        <a:t>19 (90)</a:t>
                      </a:r>
                    </a:p>
                    <a:p>
                      <a:pPr algn="ctr"/>
                      <a:r>
                        <a:rPr lang="en-GB" sz="1600" dirty="0"/>
                        <a:t>2 (10)</a:t>
                      </a:r>
                    </a:p>
                  </a:txBody>
                  <a:tcPr/>
                </a:tc>
                <a:extLst>
                  <a:ext uri="{0D108BD9-81ED-4DB2-BD59-A6C34878D82A}">
                    <a16:rowId xmlns:a16="http://schemas.microsoft.com/office/drawing/2014/main" val="1462740928"/>
                  </a:ext>
                </a:extLst>
              </a:tr>
              <a:tr h="813984">
                <a:tc>
                  <a:txBody>
                    <a:bodyPr/>
                    <a:lstStyle/>
                    <a:p>
                      <a:r>
                        <a:rPr lang="en-GB" sz="1600" dirty="0"/>
                        <a:t>Race</a:t>
                      </a:r>
                    </a:p>
                  </a:txBody>
                  <a:tcPr/>
                </a:tc>
                <a:tc>
                  <a:txBody>
                    <a:bodyPr/>
                    <a:lstStyle/>
                    <a:p>
                      <a:r>
                        <a:rPr lang="en-GB" sz="1600" dirty="0"/>
                        <a:t>Malay</a:t>
                      </a:r>
                    </a:p>
                    <a:p>
                      <a:r>
                        <a:rPr lang="en-GB" sz="1600" dirty="0"/>
                        <a:t>Chinese</a:t>
                      </a:r>
                    </a:p>
                    <a:p>
                      <a:r>
                        <a:rPr lang="en-GB" sz="1600" dirty="0"/>
                        <a:t>India</a:t>
                      </a:r>
                    </a:p>
                  </a:txBody>
                  <a:tcPr/>
                </a:tc>
                <a:tc>
                  <a:txBody>
                    <a:bodyPr/>
                    <a:lstStyle/>
                    <a:p>
                      <a:pPr algn="ctr"/>
                      <a:r>
                        <a:rPr lang="en-GB" sz="1600" dirty="0"/>
                        <a:t>16 (76)</a:t>
                      </a:r>
                    </a:p>
                    <a:p>
                      <a:pPr algn="ctr"/>
                      <a:r>
                        <a:rPr lang="en-GB" sz="1600" dirty="0"/>
                        <a:t>3 (14)</a:t>
                      </a:r>
                    </a:p>
                    <a:p>
                      <a:pPr algn="ctr"/>
                      <a:r>
                        <a:rPr lang="en-GB" sz="1600" dirty="0"/>
                        <a:t>2 (10)</a:t>
                      </a:r>
                    </a:p>
                  </a:txBody>
                  <a:tcPr/>
                </a:tc>
                <a:extLst>
                  <a:ext uri="{0D108BD9-81ED-4DB2-BD59-A6C34878D82A}">
                    <a16:rowId xmlns:a16="http://schemas.microsoft.com/office/drawing/2014/main" val="4079606259"/>
                  </a:ext>
                </a:extLst>
              </a:tr>
              <a:tr h="813984">
                <a:tc>
                  <a:txBody>
                    <a:bodyPr/>
                    <a:lstStyle/>
                    <a:p>
                      <a:r>
                        <a:rPr lang="en-GB" sz="1600" dirty="0"/>
                        <a:t>Educational level</a:t>
                      </a:r>
                    </a:p>
                  </a:txBody>
                  <a:tcPr/>
                </a:tc>
                <a:tc>
                  <a:txBody>
                    <a:bodyPr/>
                    <a:lstStyle/>
                    <a:p>
                      <a:r>
                        <a:rPr lang="en-GB" sz="1600" dirty="0"/>
                        <a:t>Primary education</a:t>
                      </a:r>
                    </a:p>
                    <a:p>
                      <a:r>
                        <a:rPr lang="en-GB" sz="1600" dirty="0"/>
                        <a:t>Secondary education</a:t>
                      </a:r>
                    </a:p>
                    <a:p>
                      <a:r>
                        <a:rPr lang="en-GB" sz="1600" dirty="0"/>
                        <a:t>College / university </a:t>
                      </a:r>
                    </a:p>
                  </a:txBody>
                  <a:tcPr/>
                </a:tc>
                <a:tc>
                  <a:txBody>
                    <a:bodyPr/>
                    <a:lstStyle/>
                    <a:p>
                      <a:pPr algn="ctr"/>
                      <a:r>
                        <a:rPr lang="en-GB" sz="1600" dirty="0"/>
                        <a:t>1 (5)</a:t>
                      </a:r>
                    </a:p>
                    <a:p>
                      <a:pPr algn="ctr"/>
                      <a:r>
                        <a:rPr lang="en-GB" sz="1600" dirty="0"/>
                        <a:t>12 (57)</a:t>
                      </a:r>
                    </a:p>
                    <a:p>
                      <a:pPr algn="ctr"/>
                      <a:r>
                        <a:rPr lang="en-GB" sz="1600" dirty="0"/>
                        <a:t>8 (38)</a:t>
                      </a:r>
                    </a:p>
                  </a:txBody>
                  <a:tcPr/>
                </a:tc>
                <a:extLst>
                  <a:ext uri="{0D108BD9-81ED-4DB2-BD59-A6C34878D82A}">
                    <a16:rowId xmlns:a16="http://schemas.microsoft.com/office/drawing/2014/main" val="2681853168"/>
                  </a:ext>
                </a:extLst>
              </a:tr>
              <a:tr h="5728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Number of child</a:t>
                      </a:r>
                    </a:p>
                    <a:p>
                      <a:endParaRPr lang="en-GB" sz="1600" dirty="0"/>
                    </a:p>
                  </a:txBody>
                  <a:tcPr/>
                </a:tc>
                <a:tc>
                  <a:txBody>
                    <a:bodyPr/>
                    <a:lstStyle/>
                    <a:p>
                      <a:r>
                        <a:rPr lang="en-GB" sz="1600" dirty="0"/>
                        <a:t>≤ 3</a:t>
                      </a:r>
                    </a:p>
                    <a:p>
                      <a:r>
                        <a:rPr lang="en-GB" sz="1600" dirty="0"/>
                        <a:t>&gt; 3</a:t>
                      </a:r>
                    </a:p>
                  </a:txBody>
                  <a:tcPr/>
                </a:tc>
                <a:tc>
                  <a:txBody>
                    <a:bodyPr/>
                    <a:lstStyle/>
                    <a:p>
                      <a:pPr algn="ctr"/>
                      <a:r>
                        <a:rPr lang="en-GB" sz="1600" dirty="0"/>
                        <a:t>13 (65)</a:t>
                      </a:r>
                    </a:p>
                    <a:p>
                      <a:pPr algn="ctr"/>
                      <a:r>
                        <a:rPr lang="en-GB" sz="1600" dirty="0"/>
                        <a:t>8 (38)</a:t>
                      </a:r>
                    </a:p>
                  </a:txBody>
                  <a:tcPr/>
                </a:tc>
                <a:extLst>
                  <a:ext uri="{0D108BD9-81ED-4DB2-BD59-A6C34878D82A}">
                    <a16:rowId xmlns:a16="http://schemas.microsoft.com/office/drawing/2014/main" val="3744483231"/>
                  </a:ext>
                </a:extLst>
              </a:tr>
              <a:tr h="813984">
                <a:tc>
                  <a:txBody>
                    <a:bodyPr/>
                    <a:lstStyle/>
                    <a:p>
                      <a:r>
                        <a:rPr lang="en-GB" sz="1600" dirty="0"/>
                        <a:t>Diagnosis of child</a:t>
                      </a:r>
                    </a:p>
                  </a:txBody>
                  <a:tcPr/>
                </a:tc>
                <a:tc>
                  <a:txBody>
                    <a:bodyPr/>
                    <a:lstStyle/>
                    <a:p>
                      <a:r>
                        <a:rPr lang="en-GB" sz="1600" dirty="0"/>
                        <a:t>ALL</a:t>
                      </a:r>
                    </a:p>
                    <a:p>
                      <a:r>
                        <a:rPr lang="en-GB" sz="1600" dirty="0"/>
                        <a:t>AML</a:t>
                      </a:r>
                    </a:p>
                    <a:p>
                      <a:r>
                        <a:rPr lang="en-GB" sz="1600" dirty="0"/>
                        <a:t>CML</a:t>
                      </a:r>
                    </a:p>
                  </a:txBody>
                  <a:tcPr/>
                </a:tc>
                <a:tc>
                  <a:txBody>
                    <a:bodyPr/>
                    <a:lstStyle/>
                    <a:p>
                      <a:pPr algn="ctr"/>
                      <a:r>
                        <a:rPr lang="en-GB" sz="1600" dirty="0"/>
                        <a:t>15 (72)</a:t>
                      </a:r>
                    </a:p>
                    <a:p>
                      <a:pPr algn="ctr"/>
                      <a:r>
                        <a:rPr lang="en-GB" sz="1600" dirty="0"/>
                        <a:t>3 (14)</a:t>
                      </a:r>
                    </a:p>
                    <a:p>
                      <a:pPr algn="ctr"/>
                      <a:r>
                        <a:rPr lang="en-GB" sz="1600" dirty="0"/>
                        <a:t>3 (14)</a:t>
                      </a:r>
                    </a:p>
                  </a:txBody>
                  <a:tcPr/>
                </a:tc>
                <a:extLst>
                  <a:ext uri="{0D108BD9-81ED-4DB2-BD59-A6C34878D82A}">
                    <a16:rowId xmlns:a16="http://schemas.microsoft.com/office/drawing/2014/main" val="430926814"/>
                  </a:ext>
                </a:extLst>
              </a:tr>
              <a:tr h="572804">
                <a:tc>
                  <a:txBody>
                    <a:bodyPr/>
                    <a:lstStyle/>
                    <a:p>
                      <a:r>
                        <a:rPr lang="en-GB" sz="1600" dirty="0"/>
                        <a:t>Child’s previous hospitalization</a:t>
                      </a:r>
                    </a:p>
                  </a:txBody>
                  <a:tcPr/>
                </a:tc>
                <a:tc>
                  <a:txBody>
                    <a:bodyPr/>
                    <a:lstStyle/>
                    <a:p>
                      <a:r>
                        <a:rPr lang="en-GB" sz="1600" dirty="0"/>
                        <a:t>Yes</a:t>
                      </a:r>
                    </a:p>
                    <a:p>
                      <a:r>
                        <a:rPr lang="en-GB" sz="1600" dirty="0"/>
                        <a:t>No </a:t>
                      </a:r>
                    </a:p>
                  </a:txBody>
                  <a:tcPr/>
                </a:tc>
                <a:tc>
                  <a:txBody>
                    <a:bodyPr/>
                    <a:lstStyle/>
                    <a:p>
                      <a:pPr algn="ctr"/>
                      <a:r>
                        <a:rPr lang="en-GB" sz="1600" dirty="0"/>
                        <a:t>11 (52)</a:t>
                      </a:r>
                    </a:p>
                    <a:p>
                      <a:pPr algn="ctr"/>
                      <a:r>
                        <a:rPr lang="en-GB" sz="1600" dirty="0"/>
                        <a:t>10 (48)</a:t>
                      </a:r>
                    </a:p>
                  </a:txBody>
                  <a:tcPr/>
                </a:tc>
                <a:extLst>
                  <a:ext uri="{0D108BD9-81ED-4DB2-BD59-A6C34878D82A}">
                    <a16:rowId xmlns:a16="http://schemas.microsoft.com/office/drawing/2014/main" val="3429620772"/>
                  </a:ext>
                </a:extLst>
              </a:tr>
            </a:tbl>
          </a:graphicData>
        </a:graphic>
      </p:graphicFrame>
      <p:sp>
        <p:nvSpPr>
          <p:cNvPr id="3" name="Title 1">
            <a:extLst>
              <a:ext uri="{FF2B5EF4-FFF2-40B4-BE49-F238E27FC236}">
                <a16:creationId xmlns:a16="http://schemas.microsoft.com/office/drawing/2014/main" id="{A19D0D82-373D-E7B6-5C7F-6BB96914357E}"/>
              </a:ext>
            </a:extLst>
          </p:cNvPr>
          <p:cNvSpPr txBox="1">
            <a:spLocks/>
          </p:cNvSpPr>
          <p:nvPr/>
        </p:nvSpPr>
        <p:spPr>
          <a:xfrm>
            <a:off x="770025" y="338225"/>
            <a:ext cx="9963078" cy="597401"/>
          </a:xfrm>
          <a:prstGeom prst="rect">
            <a:avLst/>
          </a:prstGeom>
        </p:spPr>
        <p:txBody>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GB" dirty="0"/>
              <a:t>Socio-demographic: Parents (n=21)</a:t>
            </a:r>
          </a:p>
        </p:txBody>
      </p:sp>
      <p:pic>
        <p:nvPicPr>
          <p:cNvPr id="4" name="Picture 3" descr="Diagram&#10;&#10;Description automatically generated">
            <a:extLst>
              <a:ext uri="{FF2B5EF4-FFF2-40B4-BE49-F238E27FC236}">
                <a16:creationId xmlns:a16="http://schemas.microsoft.com/office/drawing/2014/main" id="{85577CE8-95BC-7EDE-51F7-EBA603DA4C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79558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D954F-75F5-17D1-AB1E-B3D4B3F7C7BF}"/>
              </a:ext>
            </a:extLst>
          </p:cNvPr>
          <p:cNvSpPr>
            <a:spLocks noGrp="1"/>
          </p:cNvSpPr>
          <p:nvPr>
            <p:ph type="title"/>
          </p:nvPr>
        </p:nvSpPr>
        <p:spPr>
          <a:xfrm>
            <a:off x="988141" y="595946"/>
            <a:ext cx="9975514" cy="1050720"/>
          </a:xfrm>
        </p:spPr>
        <p:txBody>
          <a:bodyPr>
            <a:normAutofit/>
          </a:bodyPr>
          <a:lstStyle/>
          <a:p>
            <a:r>
              <a:rPr lang="en-GB" dirty="0"/>
              <a:t>Results</a:t>
            </a:r>
          </a:p>
        </p:txBody>
      </p:sp>
      <p:sp>
        <p:nvSpPr>
          <p:cNvPr id="3" name="Content Placeholder 2">
            <a:extLst>
              <a:ext uri="{FF2B5EF4-FFF2-40B4-BE49-F238E27FC236}">
                <a16:creationId xmlns:a16="http://schemas.microsoft.com/office/drawing/2014/main" id="{5A9F5841-7A7B-5E92-9E65-E5A42B9529FB}"/>
              </a:ext>
            </a:extLst>
          </p:cNvPr>
          <p:cNvSpPr>
            <a:spLocks noGrp="1"/>
          </p:cNvSpPr>
          <p:nvPr>
            <p:ph idx="1"/>
          </p:nvPr>
        </p:nvSpPr>
        <p:spPr>
          <a:xfrm>
            <a:off x="988142" y="1780971"/>
            <a:ext cx="10153334" cy="4251037"/>
          </a:xfrm>
        </p:spPr>
        <p:txBody>
          <a:bodyPr>
            <a:normAutofit/>
          </a:bodyPr>
          <a:lstStyle/>
          <a:p>
            <a:pPr marL="0" indent="0">
              <a:buNone/>
            </a:pPr>
            <a:r>
              <a:rPr lang="en-US" sz="3200" dirty="0"/>
              <a:t>Three themes emerged from the situations where parents played their roles in the communication and decision-making process involving their child:</a:t>
            </a:r>
          </a:p>
          <a:p>
            <a:pPr marL="0" indent="0">
              <a:buNone/>
            </a:pPr>
            <a:r>
              <a:rPr lang="en-US" sz="3200" dirty="0"/>
              <a:t> </a:t>
            </a:r>
          </a:p>
          <a:p>
            <a:pPr marL="1028700" lvl="1" indent="-571500">
              <a:buFont typeface="+mj-lt"/>
              <a:buAutoNum type="romanLcPeriod"/>
            </a:pPr>
            <a:r>
              <a:rPr lang="en-US" sz="2800" dirty="0"/>
              <a:t>Facilitators of communication </a:t>
            </a:r>
          </a:p>
          <a:p>
            <a:pPr marL="1028700" lvl="1" indent="-571500">
              <a:buFont typeface="+mj-lt"/>
              <a:buAutoNum type="romanLcPeriod"/>
            </a:pPr>
            <a:r>
              <a:rPr lang="en-US" sz="2800" dirty="0"/>
              <a:t>Communication brokers </a:t>
            </a:r>
          </a:p>
          <a:p>
            <a:pPr marL="1028700" lvl="1" indent="-571500">
              <a:buFont typeface="+mj-lt"/>
              <a:buAutoNum type="romanLcPeriod"/>
            </a:pPr>
            <a:r>
              <a:rPr lang="en-US" sz="2800" dirty="0"/>
              <a:t>Communication buffers </a:t>
            </a:r>
            <a:endParaRPr lang="en-GB" sz="2800" dirty="0"/>
          </a:p>
        </p:txBody>
      </p:sp>
      <p:pic>
        <p:nvPicPr>
          <p:cNvPr id="4" name="Picture 3" descr="Diagram&#10;&#10;Description automatically generated">
            <a:extLst>
              <a:ext uri="{FF2B5EF4-FFF2-40B4-BE49-F238E27FC236}">
                <a16:creationId xmlns:a16="http://schemas.microsoft.com/office/drawing/2014/main" id="{E3938198-4862-3335-73EA-A4B1D385CE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326171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15A77-C2E1-5124-2B1B-125AF445325F}"/>
              </a:ext>
            </a:extLst>
          </p:cNvPr>
          <p:cNvSpPr>
            <a:spLocks noGrp="1"/>
          </p:cNvSpPr>
          <p:nvPr>
            <p:ph type="title"/>
          </p:nvPr>
        </p:nvSpPr>
        <p:spPr/>
        <p:txBody>
          <a:bodyPr>
            <a:noAutofit/>
          </a:bodyPr>
          <a:lstStyle/>
          <a:p>
            <a:r>
              <a:rPr lang="en-US" sz="4400" dirty="0"/>
              <a:t>Theme 1: Facilitators of communication</a:t>
            </a:r>
          </a:p>
        </p:txBody>
      </p:sp>
      <p:sp>
        <p:nvSpPr>
          <p:cNvPr id="3" name="Content Placeholder 2">
            <a:extLst>
              <a:ext uri="{FF2B5EF4-FFF2-40B4-BE49-F238E27FC236}">
                <a16:creationId xmlns:a16="http://schemas.microsoft.com/office/drawing/2014/main" id="{23FFB51B-CCB6-E697-B153-7791E13886ED}"/>
              </a:ext>
            </a:extLst>
          </p:cNvPr>
          <p:cNvSpPr>
            <a:spLocks noGrp="1"/>
          </p:cNvSpPr>
          <p:nvPr>
            <p:ph idx="1"/>
          </p:nvPr>
        </p:nvSpPr>
        <p:spPr>
          <a:xfrm>
            <a:off x="420625" y="1864311"/>
            <a:ext cx="10543031" cy="4167698"/>
          </a:xfrm>
        </p:spPr>
        <p:txBody>
          <a:bodyPr>
            <a:normAutofit fontScale="92500" lnSpcReduction="20000"/>
          </a:bodyPr>
          <a:lstStyle/>
          <a:p>
            <a:r>
              <a:rPr lang="en-US" sz="2800" dirty="0"/>
              <a:t>A nurse attending to a 12-year-old boy and his mother says that the doctor has change one the child’s medication to liquid form due to the unavailability of the tablet in the pharmacy. The nurse asked the mother if her child can take syrup medication without turning to the child. The child is quiet, listening to the conversation between the nurse and his mother. </a:t>
            </a:r>
          </a:p>
          <a:p>
            <a:r>
              <a:rPr lang="en-US" sz="2800" dirty="0"/>
              <a:t>The mother responded and instructed the nurse to ask the child by herself. Without explaining the reason why his medication has been changed, the nurse asked the child if he able to take syrup medication. With a smile, the child answered that liquid form usually is for small children and he is now 12 years old, but he agreed to take the syrup medication. (Fieldnote 4). </a:t>
            </a:r>
          </a:p>
        </p:txBody>
      </p:sp>
      <p:pic>
        <p:nvPicPr>
          <p:cNvPr id="4" name="Picture 3" descr="Diagram&#10;&#10;Description automatically generated">
            <a:extLst>
              <a:ext uri="{FF2B5EF4-FFF2-40B4-BE49-F238E27FC236}">
                <a16:creationId xmlns:a16="http://schemas.microsoft.com/office/drawing/2014/main" id="{1512800F-C171-DD18-1BAF-217D97EDD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383028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11EF-8EA0-EB52-C61B-7B2CB1AD730B}"/>
              </a:ext>
            </a:extLst>
          </p:cNvPr>
          <p:cNvSpPr>
            <a:spLocks noGrp="1"/>
          </p:cNvSpPr>
          <p:nvPr>
            <p:ph type="title"/>
          </p:nvPr>
        </p:nvSpPr>
        <p:spPr>
          <a:xfrm>
            <a:off x="420624" y="365125"/>
            <a:ext cx="11102592" cy="1325563"/>
          </a:xfrm>
        </p:spPr>
        <p:txBody>
          <a:bodyPr>
            <a:noAutofit/>
          </a:bodyPr>
          <a:lstStyle/>
          <a:p>
            <a:r>
              <a:rPr lang="en-US" sz="4000" dirty="0"/>
              <a:t>Theme 1: Facilitators of communication – cont.</a:t>
            </a:r>
          </a:p>
        </p:txBody>
      </p:sp>
      <p:sp>
        <p:nvSpPr>
          <p:cNvPr id="3" name="Content Placeholder 2">
            <a:extLst>
              <a:ext uri="{FF2B5EF4-FFF2-40B4-BE49-F238E27FC236}">
                <a16:creationId xmlns:a16="http://schemas.microsoft.com/office/drawing/2014/main" id="{C8AB740C-C178-EAB4-F49A-C825A54D5BF7}"/>
              </a:ext>
            </a:extLst>
          </p:cNvPr>
          <p:cNvSpPr>
            <a:spLocks noGrp="1"/>
          </p:cNvSpPr>
          <p:nvPr>
            <p:ph idx="1"/>
          </p:nvPr>
        </p:nvSpPr>
        <p:spPr/>
        <p:txBody>
          <a:bodyPr>
            <a:normAutofit/>
          </a:bodyPr>
          <a:lstStyle/>
          <a:p>
            <a:r>
              <a:rPr lang="en-US" sz="2800" dirty="0"/>
              <a:t>Parent plays her role as facilitator of communication, when she forged communication between the nurse and her child. </a:t>
            </a:r>
          </a:p>
          <a:p>
            <a:r>
              <a:rPr lang="en-US" sz="2800" dirty="0"/>
              <a:t>The parent did not speak on behalf of her child but urged the nurse to ask the child himself. </a:t>
            </a:r>
          </a:p>
          <a:p>
            <a:r>
              <a:rPr lang="en-US" sz="2800" dirty="0"/>
              <a:t>The nurse openly sought the child’s agreement about the medication and allow the child to voice out his preference. </a:t>
            </a:r>
          </a:p>
          <a:p>
            <a:endParaRPr lang="en-US" sz="2800" dirty="0"/>
          </a:p>
        </p:txBody>
      </p:sp>
      <p:pic>
        <p:nvPicPr>
          <p:cNvPr id="4" name="Picture 3" descr="Diagram&#10;&#10;Description automatically generated">
            <a:extLst>
              <a:ext uri="{FF2B5EF4-FFF2-40B4-BE49-F238E27FC236}">
                <a16:creationId xmlns:a16="http://schemas.microsoft.com/office/drawing/2014/main" id="{51DF20B8-8443-6BF6-0A92-6C7CE0100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103468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714D-5D17-7041-5489-FD0DB3E810B3}"/>
              </a:ext>
            </a:extLst>
          </p:cNvPr>
          <p:cNvSpPr>
            <a:spLocks noGrp="1"/>
          </p:cNvSpPr>
          <p:nvPr>
            <p:ph type="title"/>
          </p:nvPr>
        </p:nvSpPr>
        <p:spPr/>
        <p:txBody>
          <a:bodyPr/>
          <a:lstStyle/>
          <a:p>
            <a:r>
              <a:rPr lang="en-US" dirty="0"/>
              <a:t>Theme 2: Communication brokers</a:t>
            </a:r>
          </a:p>
        </p:txBody>
      </p:sp>
      <p:sp>
        <p:nvSpPr>
          <p:cNvPr id="3" name="Content Placeholder 2">
            <a:extLst>
              <a:ext uri="{FF2B5EF4-FFF2-40B4-BE49-F238E27FC236}">
                <a16:creationId xmlns:a16="http://schemas.microsoft.com/office/drawing/2014/main" id="{C9F2E8C0-6C29-153F-1CA7-90344071595E}"/>
              </a:ext>
            </a:extLst>
          </p:cNvPr>
          <p:cNvSpPr>
            <a:spLocks noGrp="1"/>
          </p:cNvSpPr>
          <p:nvPr>
            <p:ph idx="1"/>
          </p:nvPr>
        </p:nvSpPr>
        <p:spPr>
          <a:xfrm>
            <a:off x="420625" y="1690689"/>
            <a:ext cx="11067080" cy="4341320"/>
          </a:xfrm>
        </p:spPr>
        <p:txBody>
          <a:bodyPr>
            <a:normAutofit/>
          </a:bodyPr>
          <a:lstStyle/>
          <a:p>
            <a:r>
              <a:rPr lang="en-US" dirty="0"/>
              <a:t>A nurse approaches an 8-year-old Chinese girl and her mother, inform that she going to withdraw the child’s blood specimen and will remove the IV line, showing the IV line on the child’s left hand. When the nurse tries to hold the central venous line (CVL) on the child’s chest, the child cries and screams “waw </a:t>
            </a:r>
            <a:r>
              <a:rPr lang="en-US" dirty="0" err="1"/>
              <a:t>waw</a:t>
            </a:r>
            <a:r>
              <a:rPr lang="en-US" dirty="0"/>
              <a:t> </a:t>
            </a:r>
            <a:r>
              <a:rPr lang="en-US" dirty="0" err="1"/>
              <a:t>waw</a:t>
            </a:r>
            <a:r>
              <a:rPr lang="en-US" dirty="0"/>
              <a:t>” pushing the nurse’s hand. </a:t>
            </a:r>
          </a:p>
          <a:p>
            <a:r>
              <a:rPr lang="en-US" dirty="0"/>
              <a:t>Seeing what happened, the mother, in a very firm voice, informs her child (in Mandarin) about what the nurse is going to do. Hearing them speaking in their native language, the nurse seeks the mother’s assistance to inform the child in that the blood specimen will be withdrawn from the CVL and will not puncture her skin. Finally, the child stop cry and appears calmer, she allows the nurse to proceed with the procedure. (Fieldnote 17).</a:t>
            </a:r>
          </a:p>
        </p:txBody>
      </p:sp>
      <p:pic>
        <p:nvPicPr>
          <p:cNvPr id="4" name="Picture 3" descr="Diagram&#10;&#10;Description automatically generated">
            <a:extLst>
              <a:ext uri="{FF2B5EF4-FFF2-40B4-BE49-F238E27FC236}">
                <a16:creationId xmlns:a16="http://schemas.microsoft.com/office/drawing/2014/main" id="{3458D5E1-9852-EB5E-6849-6EDA472D8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1842412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FD71A37-FE70-48BF-BB89-5AC7AF34384C}"/>
              </a:ext>
            </a:extLst>
          </p:cNvPr>
          <p:cNvSpPr>
            <a:spLocks noGrp="1"/>
          </p:cNvSpPr>
          <p:nvPr>
            <p:ph type="title"/>
          </p:nvPr>
        </p:nvSpPr>
        <p:spPr>
          <a:xfrm>
            <a:off x="656948" y="365125"/>
            <a:ext cx="10306327" cy="738555"/>
          </a:xfrm>
        </p:spPr>
        <p:txBody>
          <a:bodyPr>
            <a:normAutofit/>
          </a:bodyPr>
          <a:lstStyle/>
          <a:p>
            <a:r>
              <a:rPr lang="en-GB" sz="4000" dirty="0"/>
              <a:t>Themes 2: Communication brokers – cont.</a:t>
            </a:r>
          </a:p>
        </p:txBody>
      </p:sp>
      <p:sp>
        <p:nvSpPr>
          <p:cNvPr id="3" name="Content Placeholder 2">
            <a:extLst>
              <a:ext uri="{FF2B5EF4-FFF2-40B4-BE49-F238E27FC236}">
                <a16:creationId xmlns:a16="http://schemas.microsoft.com/office/drawing/2014/main" id="{F25117B6-74D5-B161-B03C-5940132830FD}"/>
              </a:ext>
            </a:extLst>
          </p:cNvPr>
          <p:cNvSpPr>
            <a:spLocks noGrp="1"/>
          </p:cNvSpPr>
          <p:nvPr>
            <p:ph idx="1"/>
          </p:nvPr>
        </p:nvSpPr>
        <p:spPr>
          <a:xfrm>
            <a:off x="514905" y="1468804"/>
            <a:ext cx="10509654" cy="4563204"/>
          </a:xfrm>
        </p:spPr>
        <p:txBody>
          <a:bodyPr>
            <a:normAutofit/>
          </a:bodyPr>
          <a:lstStyle/>
          <a:p>
            <a:pPr algn="just"/>
            <a:r>
              <a:rPr lang="en-US" sz="2800" dirty="0"/>
              <a:t>The parent employs the role as communication brokers – she explains and repeats the information for her child by translating the information, which could better integrate what the nurse had said. </a:t>
            </a:r>
          </a:p>
          <a:p>
            <a:pPr algn="just"/>
            <a:endParaRPr lang="en-US" sz="2800" dirty="0"/>
          </a:p>
          <a:p>
            <a:pPr algn="just"/>
            <a:r>
              <a:rPr lang="en-US" sz="2800" dirty="0"/>
              <a:t>This allowed the child to address her own agenda and cooperate with the treatment.</a:t>
            </a:r>
            <a:endParaRPr lang="en-GB" sz="2800" dirty="0"/>
          </a:p>
        </p:txBody>
      </p:sp>
      <p:pic>
        <p:nvPicPr>
          <p:cNvPr id="4" name="Picture 3" descr="Diagram&#10;&#10;Description automatically generated">
            <a:extLst>
              <a:ext uri="{FF2B5EF4-FFF2-40B4-BE49-F238E27FC236}">
                <a16:creationId xmlns:a16="http://schemas.microsoft.com/office/drawing/2014/main" id="{22315C48-68EA-56BB-CFD7-43A7CE90C6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340707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CA53206-25A2-2B7C-27ED-C187271DD976}"/>
              </a:ext>
            </a:extLst>
          </p:cNvPr>
          <p:cNvSpPr>
            <a:spLocks noGrp="1"/>
          </p:cNvSpPr>
          <p:nvPr>
            <p:ph type="title"/>
          </p:nvPr>
        </p:nvSpPr>
        <p:spPr>
          <a:xfrm>
            <a:off x="701336" y="365125"/>
            <a:ext cx="10261939" cy="738555"/>
          </a:xfrm>
        </p:spPr>
        <p:txBody>
          <a:bodyPr>
            <a:normAutofit/>
          </a:bodyPr>
          <a:lstStyle/>
          <a:p>
            <a:r>
              <a:rPr lang="en-GB" sz="4400" dirty="0"/>
              <a:t>Theme 1 &amp; 2 – cont.</a:t>
            </a:r>
          </a:p>
        </p:txBody>
      </p:sp>
      <p:sp>
        <p:nvSpPr>
          <p:cNvPr id="3" name="Content Placeholder 2">
            <a:extLst>
              <a:ext uri="{FF2B5EF4-FFF2-40B4-BE49-F238E27FC236}">
                <a16:creationId xmlns:a16="http://schemas.microsoft.com/office/drawing/2014/main" id="{6788C3A4-40B1-DFDC-6AC1-0B80C8A1E4F3}"/>
              </a:ext>
            </a:extLst>
          </p:cNvPr>
          <p:cNvSpPr>
            <a:spLocks noGrp="1"/>
          </p:cNvSpPr>
          <p:nvPr>
            <p:ph idx="1"/>
          </p:nvPr>
        </p:nvSpPr>
        <p:spPr>
          <a:xfrm>
            <a:off x="701337" y="1468804"/>
            <a:ext cx="10595928" cy="4563205"/>
          </a:xfrm>
        </p:spPr>
        <p:txBody>
          <a:bodyPr>
            <a:normAutofit lnSpcReduction="10000"/>
          </a:bodyPr>
          <a:lstStyle/>
          <a:p>
            <a:pPr algn="just"/>
            <a:r>
              <a:rPr lang="en-GB" sz="2800" dirty="0"/>
              <a:t>Children in this study acknowledged and welcome the roles their parent undertakes, </a:t>
            </a:r>
            <a:r>
              <a:rPr lang="en-US" sz="2800" dirty="0"/>
              <a:t>especially when they had trouble during communication processes with the healthcare professionals</a:t>
            </a:r>
            <a:r>
              <a:rPr lang="en-GB" sz="2800" dirty="0"/>
              <a:t>:</a:t>
            </a:r>
          </a:p>
          <a:p>
            <a:pPr marL="0" indent="0">
              <a:buNone/>
            </a:pPr>
            <a:endParaRPr lang="en-GB" sz="3200" dirty="0"/>
          </a:p>
          <a:p>
            <a:pPr marL="914400" lvl="2" indent="0" algn="just">
              <a:buNone/>
            </a:pPr>
            <a:r>
              <a:rPr lang="en-US" sz="2800" i="1" dirty="0"/>
              <a:t>“Most of the time when the doctors or nurses asked me, and if I don’t know how to answer them, my parent will help me. (…) like…she explained to me and ask me…sometimes she answer herself… OK…I like it that way, because if I do not know how to answer, it is good that my parent is there to help me.” (Girl  H, 8-year-old)</a:t>
            </a:r>
            <a:endParaRPr lang="en-GB" sz="2800" i="1" dirty="0"/>
          </a:p>
        </p:txBody>
      </p:sp>
      <p:pic>
        <p:nvPicPr>
          <p:cNvPr id="4" name="Picture 3" descr="Diagram&#10;&#10;Description automatically generated">
            <a:extLst>
              <a:ext uri="{FF2B5EF4-FFF2-40B4-BE49-F238E27FC236}">
                <a16:creationId xmlns:a16="http://schemas.microsoft.com/office/drawing/2014/main" id="{E42F0DEC-0138-9D49-4CE4-013205E642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68946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1E71-2F0C-7D9A-95F9-613CCC27E7DA}"/>
              </a:ext>
            </a:extLst>
          </p:cNvPr>
          <p:cNvSpPr>
            <a:spLocks noGrp="1"/>
          </p:cNvSpPr>
          <p:nvPr>
            <p:ph type="title"/>
          </p:nvPr>
        </p:nvSpPr>
        <p:spPr>
          <a:xfrm>
            <a:off x="420624" y="524923"/>
            <a:ext cx="10543032" cy="738555"/>
          </a:xfrm>
        </p:spPr>
        <p:txBody>
          <a:bodyPr>
            <a:normAutofit/>
          </a:bodyPr>
          <a:lstStyle/>
          <a:p>
            <a:r>
              <a:rPr lang="en-GB" sz="4400" dirty="0"/>
              <a:t>Themes 3: Communication buffers</a:t>
            </a:r>
          </a:p>
        </p:txBody>
      </p:sp>
      <p:sp>
        <p:nvSpPr>
          <p:cNvPr id="3" name="Content Placeholder 2">
            <a:extLst>
              <a:ext uri="{FF2B5EF4-FFF2-40B4-BE49-F238E27FC236}">
                <a16:creationId xmlns:a16="http://schemas.microsoft.com/office/drawing/2014/main" id="{DB157ABD-BE80-2655-4E65-32C4DEADA380}"/>
              </a:ext>
            </a:extLst>
          </p:cNvPr>
          <p:cNvSpPr>
            <a:spLocks noGrp="1"/>
          </p:cNvSpPr>
          <p:nvPr>
            <p:ph idx="1"/>
          </p:nvPr>
        </p:nvSpPr>
        <p:spPr>
          <a:xfrm>
            <a:off x="559293" y="1468803"/>
            <a:ext cx="10814559" cy="4563205"/>
          </a:xfrm>
        </p:spPr>
        <p:txBody>
          <a:bodyPr>
            <a:normAutofit/>
          </a:bodyPr>
          <a:lstStyle/>
          <a:p>
            <a:pPr marL="0" indent="0" algn="just">
              <a:buNone/>
            </a:pPr>
            <a:r>
              <a:rPr lang="en-US" dirty="0"/>
              <a:t>A nurse is attending to a 7-year-old boy and his parent informs that her child is schedule for CVL insertion tomorrow morning. The child is playing game on his phone without pay attention to the discussion between the nurse and his parent. The nurse further informs that the child needs to fast from 12 midnight tonight for the pre-op preparation. The parent nods indicate she understand. She then leaves the room. </a:t>
            </a:r>
          </a:p>
          <a:p>
            <a:pPr marL="0" indent="0" algn="just">
              <a:buNone/>
            </a:pPr>
            <a:r>
              <a:rPr lang="en-US" dirty="0"/>
              <a:t>When the nurse left, the mother informs the child that he must fast from the midnight because the doctor going to give him an injection in the morning. The child asks why he need fast for an injection. The mothers reinforce that because of the strong medication will be injected without explain regarding the CVL insertion. (Fieldnote 31)</a:t>
            </a:r>
            <a:endParaRPr lang="en-GB" dirty="0"/>
          </a:p>
        </p:txBody>
      </p:sp>
      <p:pic>
        <p:nvPicPr>
          <p:cNvPr id="4" name="Picture 3" descr="Diagram&#10;&#10;Description automatically generated">
            <a:extLst>
              <a:ext uri="{FF2B5EF4-FFF2-40B4-BE49-F238E27FC236}">
                <a16:creationId xmlns:a16="http://schemas.microsoft.com/office/drawing/2014/main" id="{A28C58C8-C6F7-43DC-A7B7-79558F4BA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367082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1E71-2F0C-7D9A-95F9-613CCC27E7DA}"/>
              </a:ext>
            </a:extLst>
          </p:cNvPr>
          <p:cNvSpPr>
            <a:spLocks noGrp="1"/>
          </p:cNvSpPr>
          <p:nvPr>
            <p:ph type="title"/>
          </p:nvPr>
        </p:nvSpPr>
        <p:spPr>
          <a:xfrm>
            <a:off x="725535" y="730249"/>
            <a:ext cx="10211487" cy="738555"/>
          </a:xfrm>
        </p:spPr>
        <p:txBody>
          <a:bodyPr>
            <a:normAutofit/>
          </a:bodyPr>
          <a:lstStyle/>
          <a:p>
            <a:r>
              <a:rPr lang="en-GB" sz="4000" dirty="0"/>
              <a:t>Themes 3: Communication buffers – cont.</a:t>
            </a:r>
          </a:p>
        </p:txBody>
      </p:sp>
      <p:sp>
        <p:nvSpPr>
          <p:cNvPr id="3" name="Content Placeholder 2">
            <a:extLst>
              <a:ext uri="{FF2B5EF4-FFF2-40B4-BE49-F238E27FC236}">
                <a16:creationId xmlns:a16="http://schemas.microsoft.com/office/drawing/2014/main" id="{DB157ABD-BE80-2655-4E65-32C4DEADA380}"/>
              </a:ext>
            </a:extLst>
          </p:cNvPr>
          <p:cNvSpPr>
            <a:spLocks noGrp="1"/>
          </p:cNvSpPr>
          <p:nvPr>
            <p:ph idx="1"/>
          </p:nvPr>
        </p:nvSpPr>
        <p:spPr>
          <a:xfrm>
            <a:off x="597411" y="1953087"/>
            <a:ext cx="10211487" cy="4078920"/>
          </a:xfrm>
        </p:spPr>
        <p:txBody>
          <a:bodyPr>
            <a:normAutofit/>
          </a:bodyPr>
          <a:lstStyle/>
          <a:p>
            <a:pPr algn="just"/>
            <a:r>
              <a:rPr lang="en-US" sz="3200" dirty="0"/>
              <a:t>The parents did not to tell the exact information to the child and try to shield some information from the child.</a:t>
            </a:r>
          </a:p>
          <a:p>
            <a:pPr marL="0" indent="0" algn="just">
              <a:buNone/>
            </a:pPr>
            <a:endParaRPr lang="en-US" sz="3200" dirty="0"/>
          </a:p>
          <a:p>
            <a:pPr lvl="1" algn="just"/>
            <a:r>
              <a:rPr lang="en-US" sz="2800" dirty="0"/>
              <a:t>Children had to comply with the treatment plan without fully understood the reason why.</a:t>
            </a:r>
          </a:p>
          <a:p>
            <a:pPr algn="just"/>
            <a:endParaRPr lang="en-US" sz="3200" dirty="0"/>
          </a:p>
        </p:txBody>
      </p:sp>
      <p:pic>
        <p:nvPicPr>
          <p:cNvPr id="4" name="Picture 3" descr="Diagram&#10;&#10;Description automatically generated">
            <a:extLst>
              <a:ext uri="{FF2B5EF4-FFF2-40B4-BE49-F238E27FC236}">
                <a16:creationId xmlns:a16="http://schemas.microsoft.com/office/drawing/2014/main" id="{A28C58C8-C6F7-43DC-A7B7-79558F4BA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87446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38EAC-5FE3-E129-233D-FCFD2D54031F}"/>
              </a:ext>
            </a:extLst>
          </p:cNvPr>
          <p:cNvSpPr>
            <a:spLocks noGrp="1"/>
          </p:cNvSpPr>
          <p:nvPr>
            <p:ph type="ctrTitle"/>
          </p:nvPr>
        </p:nvSpPr>
        <p:spPr>
          <a:xfrm>
            <a:off x="793003" y="1251222"/>
            <a:ext cx="10645017" cy="1507959"/>
          </a:xfrm>
        </p:spPr>
        <p:txBody>
          <a:bodyPr>
            <a:normAutofit/>
          </a:bodyPr>
          <a:lstStyle/>
          <a:p>
            <a:r>
              <a:rPr lang="en-MY" sz="3600" dirty="0"/>
              <a:t>NAME: Lee Siew </a:t>
            </a:r>
            <a:r>
              <a:rPr lang="en-MY" sz="3600" dirty="0" err="1"/>
              <a:t>Pien</a:t>
            </a:r>
            <a:r>
              <a:rPr lang="en-MY" sz="3600" dirty="0"/>
              <a:t> </a:t>
            </a:r>
            <a:r>
              <a:rPr lang="en-MY" sz="2800" dirty="0"/>
              <a:t>(PhD, RN)</a:t>
            </a:r>
            <a:endParaRPr lang="en-MY" sz="3600" dirty="0"/>
          </a:p>
        </p:txBody>
      </p:sp>
      <p:sp>
        <p:nvSpPr>
          <p:cNvPr id="3" name="Subtitle 2">
            <a:extLst>
              <a:ext uri="{FF2B5EF4-FFF2-40B4-BE49-F238E27FC236}">
                <a16:creationId xmlns:a16="http://schemas.microsoft.com/office/drawing/2014/main" id="{CC976F53-0EFB-76E3-BF53-2453E82D8A1C}"/>
              </a:ext>
            </a:extLst>
          </p:cNvPr>
          <p:cNvSpPr>
            <a:spLocks noGrp="1"/>
          </p:cNvSpPr>
          <p:nvPr>
            <p:ph type="subTitle" idx="1"/>
          </p:nvPr>
        </p:nvSpPr>
        <p:spPr>
          <a:xfrm>
            <a:off x="644923" y="2864793"/>
            <a:ext cx="10934238" cy="1275878"/>
          </a:xfrm>
        </p:spPr>
        <p:txBody>
          <a:bodyPr>
            <a:normAutofit fontScale="92500" lnSpcReduction="10000"/>
          </a:bodyPr>
          <a:lstStyle/>
          <a:p>
            <a:pPr>
              <a:lnSpc>
                <a:spcPct val="100000"/>
              </a:lnSpc>
            </a:pPr>
            <a:r>
              <a:rPr lang="en-MY" dirty="0"/>
              <a:t>Department of Special Care Nursing</a:t>
            </a:r>
          </a:p>
          <a:p>
            <a:pPr>
              <a:lnSpc>
                <a:spcPct val="100000"/>
              </a:lnSpc>
            </a:pPr>
            <a:r>
              <a:rPr lang="en-MY" dirty="0"/>
              <a:t>Kulliyyah (Faculty) Of Nursing, </a:t>
            </a:r>
          </a:p>
          <a:p>
            <a:pPr>
              <a:lnSpc>
                <a:spcPct val="100000"/>
              </a:lnSpc>
            </a:pPr>
            <a:r>
              <a:rPr lang="en-MY" dirty="0"/>
              <a:t>International Islamic University Malaysia (IIUM)</a:t>
            </a:r>
          </a:p>
        </p:txBody>
      </p:sp>
      <p:pic>
        <p:nvPicPr>
          <p:cNvPr id="4" name="Picture 3">
            <a:extLst>
              <a:ext uri="{FF2B5EF4-FFF2-40B4-BE49-F238E27FC236}">
                <a16:creationId xmlns:a16="http://schemas.microsoft.com/office/drawing/2014/main" id="{47E5294C-0912-31E9-924D-0A1ABEB9174F}"/>
              </a:ext>
            </a:extLst>
          </p:cNvPr>
          <p:cNvPicPr>
            <a:picLocks noChangeAspect="1"/>
          </p:cNvPicPr>
          <p:nvPr/>
        </p:nvPicPr>
        <p:blipFill>
          <a:blip r:embed="rId2"/>
          <a:stretch>
            <a:fillRect/>
          </a:stretch>
        </p:blipFill>
        <p:spPr>
          <a:xfrm>
            <a:off x="4079924" y="175846"/>
            <a:ext cx="4158302" cy="1628445"/>
          </a:xfrm>
          <a:prstGeom prst="rect">
            <a:avLst/>
          </a:prstGeom>
        </p:spPr>
      </p:pic>
      <p:sp>
        <p:nvSpPr>
          <p:cNvPr id="5" name="Title 1">
            <a:extLst>
              <a:ext uri="{FF2B5EF4-FFF2-40B4-BE49-F238E27FC236}">
                <a16:creationId xmlns:a16="http://schemas.microsoft.com/office/drawing/2014/main" id="{17909515-6FD5-EA44-0772-42DEEAA64698}"/>
              </a:ext>
            </a:extLst>
          </p:cNvPr>
          <p:cNvSpPr txBox="1">
            <a:spLocks/>
          </p:cNvSpPr>
          <p:nvPr/>
        </p:nvSpPr>
        <p:spPr>
          <a:xfrm>
            <a:off x="776962" y="3640348"/>
            <a:ext cx="10770115" cy="226450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5200" kern="1200">
                <a:solidFill>
                  <a:schemeClr val="tx2"/>
                </a:solidFill>
                <a:latin typeface="+mj-lt"/>
                <a:ea typeface="+mj-ea"/>
                <a:cs typeface="+mj-cs"/>
              </a:defRPr>
            </a:lvl1pPr>
          </a:lstStyle>
          <a:p>
            <a:r>
              <a:rPr lang="en-MY" sz="3200" b="1" dirty="0"/>
              <a:t>TITLE: </a:t>
            </a:r>
            <a:r>
              <a:rPr lang="en-MY" sz="3200" dirty="0"/>
              <a:t>Un</a:t>
            </a:r>
            <a:r>
              <a:rPr lang="en-US" sz="3200" dirty="0"/>
              <a:t>derstanding parental role in children’s participation in decision-making during hospitalization: An ethnographic study in Malaysia</a:t>
            </a:r>
            <a:r>
              <a:rPr lang="en-MY" sz="3200" dirty="0"/>
              <a:t> </a:t>
            </a:r>
          </a:p>
        </p:txBody>
      </p:sp>
    </p:spTree>
    <p:extLst>
      <p:ext uri="{BB962C8B-B14F-4D97-AF65-F5344CB8AC3E}">
        <p14:creationId xmlns:p14="http://schemas.microsoft.com/office/powerpoint/2010/main" val="603182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1E71-2F0C-7D9A-95F9-613CCC27E7DA}"/>
              </a:ext>
            </a:extLst>
          </p:cNvPr>
          <p:cNvSpPr>
            <a:spLocks noGrp="1"/>
          </p:cNvSpPr>
          <p:nvPr>
            <p:ph type="title"/>
          </p:nvPr>
        </p:nvSpPr>
        <p:spPr>
          <a:xfrm>
            <a:off x="506027" y="578189"/>
            <a:ext cx="10181991" cy="738555"/>
          </a:xfrm>
        </p:spPr>
        <p:txBody>
          <a:bodyPr>
            <a:normAutofit fontScale="90000"/>
          </a:bodyPr>
          <a:lstStyle/>
          <a:p>
            <a:r>
              <a:rPr lang="en-GB" sz="4400" dirty="0"/>
              <a:t>Themes 3: Communication buffers – cont.</a:t>
            </a:r>
          </a:p>
        </p:txBody>
      </p:sp>
      <p:sp>
        <p:nvSpPr>
          <p:cNvPr id="3" name="Content Placeholder 2">
            <a:extLst>
              <a:ext uri="{FF2B5EF4-FFF2-40B4-BE49-F238E27FC236}">
                <a16:creationId xmlns:a16="http://schemas.microsoft.com/office/drawing/2014/main" id="{DB157ABD-BE80-2655-4E65-32C4DEADA380}"/>
              </a:ext>
            </a:extLst>
          </p:cNvPr>
          <p:cNvSpPr>
            <a:spLocks noGrp="1"/>
          </p:cNvSpPr>
          <p:nvPr>
            <p:ph idx="1"/>
          </p:nvPr>
        </p:nvSpPr>
        <p:spPr>
          <a:xfrm>
            <a:off x="506027" y="1468803"/>
            <a:ext cx="10867825" cy="4563205"/>
          </a:xfrm>
        </p:spPr>
        <p:txBody>
          <a:bodyPr>
            <a:normAutofit lnSpcReduction="10000"/>
          </a:bodyPr>
          <a:lstStyle/>
          <a:p>
            <a:pPr algn="just"/>
            <a:r>
              <a:rPr lang="en-US" sz="2800" dirty="0"/>
              <a:t>There were parents who tried to selectively withhold some information from the child, it is mainly due to their assumptions of the consequences of conveying full information. Some parents felt that this would protect their child, whilst others felt the practice could be upsetting for the child:</a:t>
            </a:r>
          </a:p>
          <a:p>
            <a:pPr marL="0" indent="0" algn="just">
              <a:buNone/>
            </a:pPr>
            <a:endParaRPr lang="en-US" sz="2800" i="1" dirty="0"/>
          </a:p>
          <a:p>
            <a:pPr marL="457200" lvl="1" indent="0" algn="just">
              <a:buNone/>
            </a:pPr>
            <a:r>
              <a:rPr lang="en-US" sz="2800" i="1" dirty="0"/>
              <a:t>“I’m scared if he knows, he will be afraid and anxiety. Most importantly, when he’s scared, he will refuse the procedure. I’m sure he will, I know him! I can confirm that he will refuse. So, it will make it more difficult. I rather not telling the truth for his good sake” (Parent W, 45-year-old)</a:t>
            </a:r>
          </a:p>
        </p:txBody>
      </p:sp>
      <p:pic>
        <p:nvPicPr>
          <p:cNvPr id="4" name="Picture 3" descr="Diagram&#10;&#10;Description automatically generated">
            <a:extLst>
              <a:ext uri="{FF2B5EF4-FFF2-40B4-BE49-F238E27FC236}">
                <a16:creationId xmlns:a16="http://schemas.microsoft.com/office/drawing/2014/main" id="{A28C58C8-C6F7-43DC-A7B7-79558F4BA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913527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B1E71-2F0C-7D9A-95F9-613CCC27E7DA}"/>
              </a:ext>
            </a:extLst>
          </p:cNvPr>
          <p:cNvSpPr>
            <a:spLocks noGrp="1"/>
          </p:cNvSpPr>
          <p:nvPr>
            <p:ph type="title"/>
          </p:nvPr>
        </p:nvSpPr>
        <p:spPr>
          <a:xfrm>
            <a:off x="831673" y="572728"/>
            <a:ext cx="10149737" cy="998620"/>
          </a:xfrm>
        </p:spPr>
        <p:txBody>
          <a:bodyPr>
            <a:normAutofit fontScale="90000"/>
          </a:bodyPr>
          <a:lstStyle/>
          <a:p>
            <a:r>
              <a:rPr lang="en-GB" sz="4400" dirty="0"/>
              <a:t>Themes 3: Communication buffers – cont.</a:t>
            </a:r>
          </a:p>
        </p:txBody>
      </p:sp>
      <p:sp>
        <p:nvSpPr>
          <p:cNvPr id="3" name="Content Placeholder 2">
            <a:extLst>
              <a:ext uri="{FF2B5EF4-FFF2-40B4-BE49-F238E27FC236}">
                <a16:creationId xmlns:a16="http://schemas.microsoft.com/office/drawing/2014/main" id="{DB157ABD-BE80-2655-4E65-32C4DEADA380}"/>
              </a:ext>
            </a:extLst>
          </p:cNvPr>
          <p:cNvSpPr>
            <a:spLocks noGrp="1"/>
          </p:cNvSpPr>
          <p:nvPr>
            <p:ph idx="1"/>
          </p:nvPr>
        </p:nvSpPr>
        <p:spPr>
          <a:xfrm>
            <a:off x="683582" y="1894932"/>
            <a:ext cx="10690270" cy="4137076"/>
          </a:xfrm>
        </p:spPr>
        <p:txBody>
          <a:bodyPr>
            <a:normAutofit/>
          </a:bodyPr>
          <a:lstStyle/>
          <a:p>
            <a:pPr algn="just"/>
            <a:r>
              <a:rPr lang="en-US" sz="2800" dirty="0"/>
              <a:t>The accounts of some of the children suggested that they are aware about their parents’ attempt to conceal some information from them:</a:t>
            </a:r>
          </a:p>
          <a:p>
            <a:pPr marL="457200" lvl="1" indent="0" algn="just">
              <a:buNone/>
            </a:pPr>
            <a:endParaRPr lang="en-US" sz="2800" i="1" dirty="0"/>
          </a:p>
          <a:p>
            <a:pPr marL="914400" lvl="2" indent="0" algn="just">
              <a:buNone/>
            </a:pPr>
            <a:r>
              <a:rPr lang="en-US" sz="2800" i="1" dirty="0"/>
              <a:t>“Sometimes, when I asked, she does not answer all my questions. I know, she is not telling me everything (…) err… err… maybe because she doesn’t want me to be worried, maybe…I think...” </a:t>
            </a:r>
            <a:r>
              <a:rPr lang="en-US" sz="2400" i="1" dirty="0"/>
              <a:t>(Boy F , 10-year-old)</a:t>
            </a:r>
          </a:p>
        </p:txBody>
      </p:sp>
      <p:pic>
        <p:nvPicPr>
          <p:cNvPr id="4" name="Picture 3" descr="Diagram&#10;&#10;Description automatically generated">
            <a:extLst>
              <a:ext uri="{FF2B5EF4-FFF2-40B4-BE49-F238E27FC236}">
                <a16:creationId xmlns:a16="http://schemas.microsoft.com/office/drawing/2014/main" id="{A28C58C8-C6F7-43DC-A7B7-79558F4BA2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509721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10;&#10;Description automatically generated">
            <a:extLst>
              <a:ext uri="{FF2B5EF4-FFF2-40B4-BE49-F238E27FC236}">
                <a16:creationId xmlns:a16="http://schemas.microsoft.com/office/drawing/2014/main" id="{8AE1832F-6ACA-3E94-E17F-56EB5A540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3" name="Title 2">
            <a:extLst>
              <a:ext uri="{FF2B5EF4-FFF2-40B4-BE49-F238E27FC236}">
                <a16:creationId xmlns:a16="http://schemas.microsoft.com/office/drawing/2014/main" id="{6EE291A4-F7FD-AC8B-D1AC-AFDA64D70C86}"/>
              </a:ext>
            </a:extLst>
          </p:cNvPr>
          <p:cNvSpPr>
            <a:spLocks noGrp="1"/>
          </p:cNvSpPr>
          <p:nvPr>
            <p:ph type="title"/>
          </p:nvPr>
        </p:nvSpPr>
        <p:spPr>
          <a:xfrm>
            <a:off x="683447" y="634181"/>
            <a:ext cx="9871835" cy="738555"/>
          </a:xfrm>
        </p:spPr>
        <p:txBody>
          <a:bodyPr>
            <a:normAutofit/>
          </a:bodyPr>
          <a:lstStyle/>
          <a:p>
            <a:r>
              <a:rPr lang="en-GB" sz="4400" dirty="0"/>
              <a:t>Discussion</a:t>
            </a:r>
          </a:p>
        </p:txBody>
      </p:sp>
      <p:sp>
        <p:nvSpPr>
          <p:cNvPr id="4" name="Content Placeholder 3">
            <a:extLst>
              <a:ext uri="{FF2B5EF4-FFF2-40B4-BE49-F238E27FC236}">
                <a16:creationId xmlns:a16="http://schemas.microsoft.com/office/drawing/2014/main" id="{1E472E89-B9D9-8E0B-EE5C-58E574F80D3C}"/>
              </a:ext>
            </a:extLst>
          </p:cNvPr>
          <p:cNvSpPr>
            <a:spLocks noGrp="1"/>
          </p:cNvSpPr>
          <p:nvPr>
            <p:ph idx="1"/>
          </p:nvPr>
        </p:nvSpPr>
        <p:spPr>
          <a:xfrm>
            <a:off x="612560" y="1642369"/>
            <a:ext cx="10551310" cy="4345395"/>
          </a:xfrm>
        </p:spPr>
        <p:txBody>
          <a:bodyPr>
            <a:normAutofit/>
          </a:bodyPr>
          <a:lstStyle/>
          <a:p>
            <a:pPr algn="just"/>
            <a:r>
              <a:rPr lang="en-US" sz="2800" dirty="0"/>
              <a:t>The nature of parents’ role in children’s participation in decision-making processes during the hospitalization was conceptualized as facilitators of communication, communication brokers and communication buffer – impacted positively or negatively on children’s active participation in decision-making. </a:t>
            </a:r>
          </a:p>
          <a:p>
            <a:pPr marL="0" indent="0" algn="just">
              <a:buNone/>
            </a:pPr>
            <a:endParaRPr lang="en-US" sz="2800" dirty="0"/>
          </a:p>
          <a:p>
            <a:pPr algn="just"/>
            <a:r>
              <a:rPr lang="en-US" sz="2800" dirty="0"/>
              <a:t>This finding concurs with previous studies which reported that the parents’ actions were observed as factors that influenced children’s active participation (1, 2, 3).</a:t>
            </a:r>
            <a:endParaRPr lang="en-GB" sz="2800" dirty="0"/>
          </a:p>
        </p:txBody>
      </p:sp>
    </p:spTree>
    <p:extLst>
      <p:ext uri="{BB962C8B-B14F-4D97-AF65-F5344CB8AC3E}">
        <p14:creationId xmlns:p14="http://schemas.microsoft.com/office/powerpoint/2010/main" val="3585540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9919E545-7C69-D898-665B-15650ECA2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2" name="Title 1">
            <a:extLst>
              <a:ext uri="{FF2B5EF4-FFF2-40B4-BE49-F238E27FC236}">
                <a16:creationId xmlns:a16="http://schemas.microsoft.com/office/drawing/2014/main" id="{1128F4B5-3A37-63CF-4DDE-98E9BF3D1EEC}"/>
              </a:ext>
            </a:extLst>
          </p:cNvPr>
          <p:cNvSpPr>
            <a:spLocks noGrp="1"/>
          </p:cNvSpPr>
          <p:nvPr>
            <p:ph type="title"/>
          </p:nvPr>
        </p:nvSpPr>
        <p:spPr>
          <a:xfrm>
            <a:off x="648929" y="530943"/>
            <a:ext cx="10314728" cy="952133"/>
          </a:xfrm>
        </p:spPr>
        <p:txBody>
          <a:bodyPr>
            <a:normAutofit/>
          </a:bodyPr>
          <a:lstStyle/>
          <a:p>
            <a:r>
              <a:rPr lang="en-GB" sz="4800" dirty="0"/>
              <a:t>Discussion – cont. </a:t>
            </a:r>
          </a:p>
        </p:txBody>
      </p:sp>
      <p:sp>
        <p:nvSpPr>
          <p:cNvPr id="3" name="Content Placeholder 2">
            <a:extLst>
              <a:ext uri="{FF2B5EF4-FFF2-40B4-BE49-F238E27FC236}">
                <a16:creationId xmlns:a16="http://schemas.microsoft.com/office/drawing/2014/main" id="{ED621F0B-2473-AE0D-7024-E15FBAF7C722}"/>
              </a:ext>
            </a:extLst>
          </p:cNvPr>
          <p:cNvSpPr>
            <a:spLocks noGrp="1"/>
          </p:cNvSpPr>
          <p:nvPr>
            <p:ph idx="1"/>
          </p:nvPr>
        </p:nvSpPr>
        <p:spPr>
          <a:xfrm>
            <a:off x="648929" y="1553592"/>
            <a:ext cx="10596241" cy="4773465"/>
          </a:xfrm>
        </p:spPr>
        <p:txBody>
          <a:bodyPr>
            <a:normAutofit/>
          </a:bodyPr>
          <a:lstStyle/>
          <a:p>
            <a:r>
              <a:rPr lang="en-US" sz="2800" dirty="0"/>
              <a:t>When the parent facilitate communication between the nurse and child, the child able to speak and voice out his preferences directly to the nurse. </a:t>
            </a:r>
          </a:p>
          <a:p>
            <a:r>
              <a:rPr lang="en-US" sz="2800" dirty="0"/>
              <a:t>The willingness among some parents to allow questions directed at them to be answered by their child, highlighting the parent valuing, and respecting the child. </a:t>
            </a:r>
          </a:p>
          <a:p>
            <a:r>
              <a:rPr lang="en-US" sz="2800" dirty="0"/>
              <a:t>Parents’ role as facilitator of communication appeared to enhance the confidence levels of children to ask or answer questions, and thus, to be a part of the decision-making process.  </a:t>
            </a:r>
          </a:p>
          <a:p>
            <a:pPr lvl="1"/>
            <a:r>
              <a:rPr lang="en-US" sz="2600" dirty="0"/>
              <a:t>This equates with findings from this study (3, 4).</a:t>
            </a:r>
          </a:p>
        </p:txBody>
      </p:sp>
    </p:spTree>
    <p:extLst>
      <p:ext uri="{BB962C8B-B14F-4D97-AF65-F5344CB8AC3E}">
        <p14:creationId xmlns:p14="http://schemas.microsoft.com/office/powerpoint/2010/main" val="3632350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9919E545-7C69-D898-665B-15650ECA2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2" name="Title 1">
            <a:extLst>
              <a:ext uri="{FF2B5EF4-FFF2-40B4-BE49-F238E27FC236}">
                <a16:creationId xmlns:a16="http://schemas.microsoft.com/office/drawing/2014/main" id="{1128F4B5-3A37-63CF-4DDE-98E9BF3D1EEC}"/>
              </a:ext>
            </a:extLst>
          </p:cNvPr>
          <p:cNvSpPr>
            <a:spLocks noGrp="1"/>
          </p:cNvSpPr>
          <p:nvPr>
            <p:ph type="title"/>
          </p:nvPr>
        </p:nvSpPr>
        <p:spPr>
          <a:xfrm>
            <a:off x="930443" y="262488"/>
            <a:ext cx="10033214" cy="952133"/>
          </a:xfrm>
        </p:spPr>
        <p:txBody>
          <a:bodyPr>
            <a:normAutofit/>
          </a:bodyPr>
          <a:lstStyle/>
          <a:p>
            <a:r>
              <a:rPr lang="en-GB" sz="4800" dirty="0"/>
              <a:t>Discussion – cont.</a:t>
            </a:r>
          </a:p>
        </p:txBody>
      </p:sp>
      <p:sp>
        <p:nvSpPr>
          <p:cNvPr id="3" name="Content Placeholder 2">
            <a:extLst>
              <a:ext uri="{FF2B5EF4-FFF2-40B4-BE49-F238E27FC236}">
                <a16:creationId xmlns:a16="http://schemas.microsoft.com/office/drawing/2014/main" id="{ED621F0B-2473-AE0D-7024-E15FBAF7C722}"/>
              </a:ext>
            </a:extLst>
          </p:cNvPr>
          <p:cNvSpPr>
            <a:spLocks noGrp="1"/>
          </p:cNvSpPr>
          <p:nvPr>
            <p:ph idx="1"/>
          </p:nvPr>
        </p:nvSpPr>
        <p:spPr>
          <a:xfrm>
            <a:off x="930441" y="1356853"/>
            <a:ext cx="10381571" cy="4675156"/>
          </a:xfrm>
        </p:spPr>
        <p:txBody>
          <a:bodyPr>
            <a:normAutofit/>
          </a:bodyPr>
          <a:lstStyle/>
          <a:p>
            <a:pPr algn="just"/>
            <a:r>
              <a:rPr lang="en-US" sz="2800" dirty="0"/>
              <a:t>The finding showed that parents dominate the role of a “translator” by conveying the information to the children in an easy-to-understand manner, which help children make choices.</a:t>
            </a:r>
          </a:p>
          <a:p>
            <a:pPr lvl="1" algn="just"/>
            <a:r>
              <a:rPr lang="en-US" sz="2600" dirty="0"/>
              <a:t>This similar with findings of this studies (4, 5). </a:t>
            </a:r>
          </a:p>
          <a:p>
            <a:pPr algn="just"/>
            <a:r>
              <a:rPr lang="en-US" sz="2800" dirty="0"/>
              <a:t>Highlighted also in this study is that there were children who used their parents to manage the burden of communication with the nurse, children relied on their parents to be their advocates and/or interpreters in the communication process.</a:t>
            </a:r>
          </a:p>
          <a:p>
            <a:pPr lvl="1" algn="just"/>
            <a:r>
              <a:rPr lang="en-US" sz="2600" dirty="0"/>
              <a:t>This consistent with findings from this study (1, 2, 4). </a:t>
            </a:r>
            <a:endParaRPr lang="en-GB" sz="2600" dirty="0"/>
          </a:p>
        </p:txBody>
      </p:sp>
    </p:spTree>
    <p:extLst>
      <p:ext uri="{BB962C8B-B14F-4D97-AF65-F5344CB8AC3E}">
        <p14:creationId xmlns:p14="http://schemas.microsoft.com/office/powerpoint/2010/main" val="3176004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9919E545-7C69-D898-665B-15650ECA2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2" name="Title 1">
            <a:extLst>
              <a:ext uri="{FF2B5EF4-FFF2-40B4-BE49-F238E27FC236}">
                <a16:creationId xmlns:a16="http://schemas.microsoft.com/office/drawing/2014/main" id="{1128F4B5-3A37-63CF-4DDE-98E9BF3D1EEC}"/>
              </a:ext>
            </a:extLst>
          </p:cNvPr>
          <p:cNvSpPr>
            <a:spLocks noGrp="1"/>
          </p:cNvSpPr>
          <p:nvPr>
            <p:ph type="title"/>
          </p:nvPr>
        </p:nvSpPr>
        <p:spPr>
          <a:xfrm>
            <a:off x="665825" y="369278"/>
            <a:ext cx="10297831" cy="952133"/>
          </a:xfrm>
        </p:spPr>
        <p:txBody>
          <a:bodyPr>
            <a:normAutofit/>
          </a:bodyPr>
          <a:lstStyle/>
          <a:p>
            <a:r>
              <a:rPr lang="en-GB" sz="4800" dirty="0"/>
              <a:t>Discussion – cont. </a:t>
            </a:r>
          </a:p>
        </p:txBody>
      </p:sp>
      <p:sp>
        <p:nvSpPr>
          <p:cNvPr id="3" name="Content Placeholder 2">
            <a:extLst>
              <a:ext uri="{FF2B5EF4-FFF2-40B4-BE49-F238E27FC236}">
                <a16:creationId xmlns:a16="http://schemas.microsoft.com/office/drawing/2014/main" id="{ED621F0B-2473-AE0D-7024-E15FBAF7C722}"/>
              </a:ext>
            </a:extLst>
          </p:cNvPr>
          <p:cNvSpPr>
            <a:spLocks noGrp="1"/>
          </p:cNvSpPr>
          <p:nvPr>
            <p:ph idx="1"/>
          </p:nvPr>
        </p:nvSpPr>
        <p:spPr>
          <a:xfrm>
            <a:off x="665825" y="1356852"/>
            <a:ext cx="10616691" cy="4984953"/>
          </a:xfrm>
        </p:spPr>
        <p:txBody>
          <a:bodyPr>
            <a:normAutofit/>
          </a:bodyPr>
          <a:lstStyle/>
          <a:p>
            <a:pPr algn="just"/>
            <a:r>
              <a:rPr lang="en-US" sz="2800" dirty="0"/>
              <a:t>The parent tries to selectively withhold some information from the child which may influence the participation of the child in decision-making process about his care. As a result, the children experienced difficulties participating in the decision-making process because of the lack of information, lack of time for discussion and preferences being ignored. </a:t>
            </a:r>
          </a:p>
          <a:p>
            <a:pPr lvl="1" algn="just"/>
            <a:r>
              <a:rPr lang="en-US" sz="2600" dirty="0"/>
              <a:t>The finding concurs with previous studies which reported that parent undertaken the role as communication executives and information boundary setting which influenced the participation of their children in decision-making process (3, 4). </a:t>
            </a:r>
            <a:endParaRPr lang="en-GB" sz="2600" dirty="0"/>
          </a:p>
        </p:txBody>
      </p:sp>
    </p:spTree>
    <p:extLst>
      <p:ext uri="{BB962C8B-B14F-4D97-AF65-F5344CB8AC3E}">
        <p14:creationId xmlns:p14="http://schemas.microsoft.com/office/powerpoint/2010/main" val="1154911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49BD8-4F71-EF45-0B62-C198541FEC20}"/>
              </a:ext>
            </a:extLst>
          </p:cNvPr>
          <p:cNvSpPr>
            <a:spLocks noGrp="1"/>
          </p:cNvSpPr>
          <p:nvPr>
            <p:ph type="title"/>
          </p:nvPr>
        </p:nvSpPr>
        <p:spPr>
          <a:xfrm>
            <a:off x="798990" y="738555"/>
            <a:ext cx="10164666" cy="738554"/>
          </a:xfrm>
        </p:spPr>
        <p:txBody>
          <a:bodyPr>
            <a:normAutofit/>
          </a:bodyPr>
          <a:lstStyle/>
          <a:p>
            <a:r>
              <a:rPr lang="en-GB" sz="4400" dirty="0"/>
              <a:t>Conclusion</a:t>
            </a:r>
          </a:p>
        </p:txBody>
      </p:sp>
      <p:sp>
        <p:nvSpPr>
          <p:cNvPr id="3" name="Content Placeholder 2">
            <a:extLst>
              <a:ext uri="{FF2B5EF4-FFF2-40B4-BE49-F238E27FC236}">
                <a16:creationId xmlns:a16="http://schemas.microsoft.com/office/drawing/2014/main" id="{7D0DC9DC-FA53-7DB4-0638-9E023BEC629B}"/>
              </a:ext>
            </a:extLst>
          </p:cNvPr>
          <p:cNvSpPr>
            <a:spLocks noGrp="1"/>
          </p:cNvSpPr>
          <p:nvPr>
            <p:ph idx="1"/>
          </p:nvPr>
        </p:nvSpPr>
        <p:spPr>
          <a:xfrm>
            <a:off x="798990" y="1704513"/>
            <a:ext cx="10164666" cy="4327496"/>
          </a:xfrm>
        </p:spPr>
        <p:txBody>
          <a:bodyPr>
            <a:normAutofit/>
          </a:bodyPr>
          <a:lstStyle/>
          <a:p>
            <a:pPr algn="just"/>
            <a:r>
              <a:rPr lang="en-US" sz="2800" dirty="0"/>
              <a:t>This study gives unique insight into parental role which can both enable and inhibit their child’s participation in the care and decision-making process. </a:t>
            </a:r>
          </a:p>
          <a:p>
            <a:pPr algn="just"/>
            <a:endParaRPr lang="en-US" sz="2800" dirty="0"/>
          </a:p>
          <a:p>
            <a:pPr algn="just"/>
            <a:r>
              <a:rPr lang="en-US" sz="2800" dirty="0"/>
              <a:t>The ways in which parents forging communication between nurses and children, managed communication difficulties by translating and repeating information have positive implications on the children’s participation in the decision-making process. </a:t>
            </a:r>
          </a:p>
        </p:txBody>
      </p:sp>
      <p:pic>
        <p:nvPicPr>
          <p:cNvPr id="4" name="Picture 3" descr="Diagram&#10;&#10;Description automatically generated">
            <a:extLst>
              <a:ext uri="{FF2B5EF4-FFF2-40B4-BE49-F238E27FC236}">
                <a16:creationId xmlns:a16="http://schemas.microsoft.com/office/drawing/2014/main" id="{014D2053-F446-0335-BF39-EDCC6CBA9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288719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49BD8-4F71-EF45-0B62-C198541FEC20}"/>
              </a:ext>
            </a:extLst>
          </p:cNvPr>
          <p:cNvSpPr>
            <a:spLocks noGrp="1"/>
          </p:cNvSpPr>
          <p:nvPr>
            <p:ph type="title"/>
          </p:nvPr>
        </p:nvSpPr>
        <p:spPr>
          <a:xfrm>
            <a:off x="684111" y="557074"/>
            <a:ext cx="9844540" cy="917765"/>
          </a:xfrm>
        </p:spPr>
        <p:txBody>
          <a:bodyPr>
            <a:normAutofit/>
          </a:bodyPr>
          <a:lstStyle/>
          <a:p>
            <a:r>
              <a:rPr lang="en-GB" sz="4400" dirty="0"/>
              <a:t>Conclusion</a:t>
            </a:r>
          </a:p>
        </p:txBody>
      </p:sp>
      <p:sp>
        <p:nvSpPr>
          <p:cNvPr id="3" name="Content Placeholder 2">
            <a:extLst>
              <a:ext uri="{FF2B5EF4-FFF2-40B4-BE49-F238E27FC236}">
                <a16:creationId xmlns:a16="http://schemas.microsoft.com/office/drawing/2014/main" id="{7D0DC9DC-FA53-7DB4-0638-9E023BEC629B}"/>
              </a:ext>
            </a:extLst>
          </p:cNvPr>
          <p:cNvSpPr>
            <a:spLocks noGrp="1"/>
          </p:cNvSpPr>
          <p:nvPr>
            <p:ph idx="1"/>
          </p:nvPr>
        </p:nvSpPr>
        <p:spPr>
          <a:xfrm>
            <a:off x="684111" y="1580225"/>
            <a:ext cx="10279545" cy="4451784"/>
          </a:xfrm>
        </p:spPr>
        <p:txBody>
          <a:bodyPr>
            <a:normAutofit/>
          </a:bodyPr>
          <a:lstStyle/>
          <a:p>
            <a:pPr algn="just"/>
            <a:r>
              <a:rPr lang="en-US" sz="2800" dirty="0"/>
              <a:t>On the other hand, the way in which parents filter and shield what children are told might restrict the children’s engagement in their care and decision-making process, although it may not be problematic for some children. </a:t>
            </a:r>
          </a:p>
          <a:p>
            <a:pPr algn="just"/>
            <a:endParaRPr lang="en-US" sz="2800" dirty="0"/>
          </a:p>
          <a:p>
            <a:pPr algn="just"/>
            <a:r>
              <a:rPr lang="en-US" sz="2800" dirty="0"/>
              <a:t>Nurses should thus safeguard individualized and respectful facilitation of parental involvement in encouraging children’s participation in decision-making process related to their health care.</a:t>
            </a:r>
            <a:endParaRPr lang="en-GB" sz="2800" dirty="0"/>
          </a:p>
        </p:txBody>
      </p:sp>
      <p:pic>
        <p:nvPicPr>
          <p:cNvPr id="4" name="Picture 3" descr="Diagram&#10;&#10;Description automatically generated">
            <a:extLst>
              <a:ext uri="{FF2B5EF4-FFF2-40B4-BE49-F238E27FC236}">
                <a16:creationId xmlns:a16="http://schemas.microsoft.com/office/drawing/2014/main" id="{014D2053-F446-0335-BF39-EDCC6CBA9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1254501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689DCD90-461E-C60C-0687-626D544928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2" name="Title 1">
            <a:extLst>
              <a:ext uri="{FF2B5EF4-FFF2-40B4-BE49-F238E27FC236}">
                <a16:creationId xmlns:a16="http://schemas.microsoft.com/office/drawing/2014/main" id="{7DF7201B-B1CD-F4FE-3087-1A317A0B46E3}"/>
              </a:ext>
            </a:extLst>
          </p:cNvPr>
          <p:cNvSpPr>
            <a:spLocks noGrp="1"/>
          </p:cNvSpPr>
          <p:nvPr>
            <p:ph type="title"/>
          </p:nvPr>
        </p:nvSpPr>
        <p:spPr>
          <a:xfrm>
            <a:off x="568171" y="470727"/>
            <a:ext cx="10395485" cy="535656"/>
          </a:xfrm>
        </p:spPr>
        <p:txBody>
          <a:bodyPr>
            <a:noAutofit/>
          </a:bodyPr>
          <a:lstStyle/>
          <a:p>
            <a:r>
              <a:rPr lang="en-GB" sz="4400" dirty="0"/>
              <a:t>References</a:t>
            </a:r>
          </a:p>
        </p:txBody>
      </p:sp>
      <p:sp>
        <p:nvSpPr>
          <p:cNvPr id="3" name="Content Placeholder 2">
            <a:extLst>
              <a:ext uri="{FF2B5EF4-FFF2-40B4-BE49-F238E27FC236}">
                <a16:creationId xmlns:a16="http://schemas.microsoft.com/office/drawing/2014/main" id="{77ABDE84-963E-DABD-DB74-123BB10723A3}"/>
              </a:ext>
            </a:extLst>
          </p:cNvPr>
          <p:cNvSpPr>
            <a:spLocks noGrp="1"/>
          </p:cNvSpPr>
          <p:nvPr>
            <p:ph idx="1"/>
          </p:nvPr>
        </p:nvSpPr>
        <p:spPr>
          <a:xfrm>
            <a:off x="1187116" y="1123021"/>
            <a:ext cx="9776540" cy="5105255"/>
          </a:xfrm>
        </p:spPr>
        <p:txBody>
          <a:bodyPr>
            <a:normAutofit/>
          </a:bodyPr>
          <a:lstStyle/>
          <a:p>
            <a:pPr marL="457200" indent="-457200" algn="just">
              <a:buFont typeface="+mj-lt"/>
              <a:buAutoNum type="arabicPeriod"/>
            </a:pPr>
            <a:r>
              <a:rPr lang="en-US" sz="1600" dirty="0"/>
              <a:t>Coyne, I., &amp; Gallagher, P. (2011). Participation in communication and decision-making: Children and young people’s experiences in a hospital setting. Journal of Clinical Nursing, 20(15-16), 2334-2343.</a:t>
            </a:r>
          </a:p>
          <a:p>
            <a:pPr marL="457200" indent="-457200" algn="just">
              <a:buFont typeface="+mj-lt"/>
              <a:buAutoNum type="arabicPeriod"/>
            </a:pPr>
            <a:r>
              <a:rPr lang="en-US" sz="1600" dirty="0"/>
              <a:t>Coyne, I., Amory, A., Kiernan, G., &amp; Gibson, F. (2014). Children's participation in shared decisions: Children, adolescents, parents and healthcare professionals’ perspectives and experiences. European Journal of Oncology Nursing, 18(3), 273-280.</a:t>
            </a:r>
          </a:p>
          <a:p>
            <a:pPr marL="457200" indent="-457200" algn="just">
              <a:buFont typeface="+mj-lt"/>
              <a:buAutoNum type="arabicPeriod"/>
            </a:pPr>
            <a:r>
              <a:rPr lang="en-US" sz="1600" dirty="0"/>
              <a:t>Gibson, F., Aldiss, S., Horstman, M., </a:t>
            </a:r>
            <a:r>
              <a:rPr lang="en-US" sz="1600" dirty="0" err="1"/>
              <a:t>Kumpunen</a:t>
            </a:r>
            <a:r>
              <a:rPr lang="en-US" sz="1600" dirty="0"/>
              <a:t>, S., &amp; Richardson, A. (2010). Children and young people's experiences of cancer care: A qualitative research study using participatory methods. International Journal of Nursing Studies, 47(11), 1397-1407.</a:t>
            </a:r>
          </a:p>
          <a:p>
            <a:pPr marL="457200" indent="-457200" algn="just">
              <a:buFont typeface="+mj-lt"/>
              <a:buAutoNum type="arabicPeriod"/>
            </a:pPr>
            <a:r>
              <a:rPr lang="en-GB" sz="1600" dirty="0"/>
              <a:t>Quaye, A. A., Coyne, I., </a:t>
            </a:r>
            <a:r>
              <a:rPr lang="en-GB" sz="1600" dirty="0" err="1"/>
              <a:t>Soderback</a:t>
            </a:r>
            <a:r>
              <a:rPr lang="en-GB" sz="1600" dirty="0"/>
              <a:t>, M. &amp; Hallstrom, I. K. (2019). </a:t>
            </a:r>
            <a:r>
              <a:rPr lang="en-US" sz="1600" dirty="0"/>
              <a:t>Children's active participation in decision‐making processes during </a:t>
            </a:r>
            <a:r>
              <a:rPr lang="en-US" sz="1600" dirty="0" err="1"/>
              <a:t>hospitalisation</a:t>
            </a:r>
            <a:r>
              <a:rPr lang="en-US" sz="1600" dirty="0"/>
              <a:t>: An observational study. Journal of Clinical Nursing. 28, 4525-4537.</a:t>
            </a:r>
          </a:p>
          <a:p>
            <a:pPr marL="457200" indent="-457200" algn="just">
              <a:buFont typeface="+mj-lt"/>
              <a:buAutoNum type="arabicPeriod"/>
            </a:pPr>
            <a:r>
              <a:rPr lang="en-US" sz="1600" dirty="0"/>
              <a:t>Young, B., Dixon-Woods, M., Windridge, K. C., &amp; </a:t>
            </a:r>
            <a:r>
              <a:rPr lang="en-US" sz="1600" dirty="0" err="1"/>
              <a:t>Heney</a:t>
            </a:r>
            <a:r>
              <a:rPr lang="en-US" sz="1600" dirty="0"/>
              <a:t>, D. (2003). Managing communication with young people who have a potentially life-threatening chronic illness: Qualitative study of patients and parents. BMJ, 326(7384), 305-309.</a:t>
            </a:r>
          </a:p>
          <a:p>
            <a:pPr marL="457200" indent="-457200" algn="just">
              <a:buFont typeface="+mj-lt"/>
              <a:buAutoNum type="arabicPeriod"/>
            </a:pPr>
            <a:r>
              <a:rPr lang="en-US" sz="1600" dirty="0"/>
              <a:t>Young, B., Moffett, J. K., Jackson, D., &amp; McNulty, A. (2006). Decision-making in community-based paediatric physiotherapy: A qualitative study of children, parents and practitioners. Health &amp; Social Care in The Community, 14(2), 116-124.</a:t>
            </a:r>
            <a:endParaRPr lang="en-GB" sz="1600" dirty="0"/>
          </a:p>
        </p:txBody>
      </p:sp>
    </p:spTree>
    <p:extLst>
      <p:ext uri="{BB962C8B-B14F-4D97-AF65-F5344CB8AC3E}">
        <p14:creationId xmlns:p14="http://schemas.microsoft.com/office/powerpoint/2010/main" val="15298490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2ECA7C-A4CE-475A-98F7-2278E861CA91}"/>
              </a:ext>
            </a:extLst>
          </p:cNvPr>
          <p:cNvSpPr txBox="1"/>
          <p:nvPr/>
        </p:nvSpPr>
        <p:spPr>
          <a:xfrm>
            <a:off x="514905" y="607368"/>
            <a:ext cx="10262586" cy="830997"/>
          </a:xfrm>
          <a:prstGeom prst="rect">
            <a:avLst/>
          </a:prstGeom>
          <a:noFill/>
        </p:spPr>
        <p:txBody>
          <a:bodyPr wrap="square" rtlCol="0">
            <a:spAutoFit/>
          </a:bodyPr>
          <a:lstStyle/>
          <a:p>
            <a:r>
              <a:rPr lang="en-MY" sz="4800" dirty="0"/>
              <a:t>Acknowledgement  </a:t>
            </a:r>
          </a:p>
        </p:txBody>
      </p:sp>
      <p:pic>
        <p:nvPicPr>
          <p:cNvPr id="6" name="Picture 5" descr="Diagram&#10;&#10;Description automatically generated">
            <a:extLst>
              <a:ext uri="{FF2B5EF4-FFF2-40B4-BE49-F238E27FC236}">
                <a16:creationId xmlns:a16="http://schemas.microsoft.com/office/drawing/2014/main" id="{8DA0D4D5-C8F5-483F-B8A0-E2FFEAB287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5" name="TextBox 4">
            <a:extLst>
              <a:ext uri="{FF2B5EF4-FFF2-40B4-BE49-F238E27FC236}">
                <a16:creationId xmlns:a16="http://schemas.microsoft.com/office/drawing/2014/main" id="{4AA49D4F-FBD3-6738-B22C-6CC8AADE7F80}"/>
              </a:ext>
            </a:extLst>
          </p:cNvPr>
          <p:cNvSpPr txBox="1"/>
          <p:nvPr/>
        </p:nvSpPr>
        <p:spPr>
          <a:xfrm>
            <a:off x="514905" y="1645732"/>
            <a:ext cx="11083537" cy="1384995"/>
          </a:xfrm>
          <a:prstGeom prst="rect">
            <a:avLst/>
          </a:prstGeom>
          <a:noFill/>
        </p:spPr>
        <p:txBody>
          <a:bodyPr wrap="square">
            <a:spAutoFit/>
          </a:bodyPr>
          <a:lstStyle/>
          <a:p>
            <a:r>
              <a:rPr lang="en-US" sz="2800" dirty="0"/>
              <a:t>This research has received funding from Fundamental Research Grant Scheme (FRGS/1/2019/SKK07/UIAM/03/4) </a:t>
            </a:r>
          </a:p>
          <a:p>
            <a:r>
              <a:rPr lang="en-US" sz="2800" dirty="0"/>
              <a:t>from the Ministry of Higher Education, Malaysia.</a:t>
            </a:r>
            <a:endParaRPr lang="en-GB" sz="2800" dirty="0"/>
          </a:p>
        </p:txBody>
      </p:sp>
    </p:spTree>
    <p:extLst>
      <p:ext uri="{BB962C8B-B14F-4D97-AF65-F5344CB8AC3E}">
        <p14:creationId xmlns:p14="http://schemas.microsoft.com/office/powerpoint/2010/main" val="422839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CC5D-83B7-A9A1-6FD2-AA6B95DF0E97}"/>
              </a:ext>
            </a:extLst>
          </p:cNvPr>
          <p:cNvSpPr>
            <a:spLocks noGrp="1"/>
          </p:cNvSpPr>
          <p:nvPr>
            <p:ph type="title"/>
          </p:nvPr>
        </p:nvSpPr>
        <p:spPr>
          <a:xfrm>
            <a:off x="658475" y="738570"/>
            <a:ext cx="10067011" cy="757822"/>
          </a:xfrm>
        </p:spPr>
        <p:txBody>
          <a:bodyPr>
            <a:noAutofit/>
          </a:bodyPr>
          <a:lstStyle/>
          <a:p>
            <a:r>
              <a:rPr lang="en-GB" sz="4800" dirty="0"/>
              <a:t>Content Outlines</a:t>
            </a:r>
          </a:p>
        </p:txBody>
      </p:sp>
      <p:graphicFrame>
        <p:nvGraphicFramePr>
          <p:cNvPr id="7" name="Content Placeholder 6">
            <a:extLst>
              <a:ext uri="{FF2B5EF4-FFF2-40B4-BE49-F238E27FC236}">
                <a16:creationId xmlns:a16="http://schemas.microsoft.com/office/drawing/2014/main" id="{ACDCC8C7-8C6D-C9B9-EB25-CAE148436BF1}"/>
              </a:ext>
            </a:extLst>
          </p:cNvPr>
          <p:cNvGraphicFramePr>
            <a:graphicFrameLocks noGrp="1"/>
          </p:cNvGraphicFramePr>
          <p:nvPr>
            <p:ph idx="1"/>
            <p:extLst>
              <p:ext uri="{D42A27DB-BD31-4B8C-83A1-F6EECF244321}">
                <p14:modId xmlns:p14="http://schemas.microsoft.com/office/powerpoint/2010/main" val="548290031"/>
              </p:ext>
            </p:extLst>
          </p:nvPr>
        </p:nvGraphicFramePr>
        <p:xfrm>
          <a:off x="420688" y="1491375"/>
          <a:ext cx="10542587"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3CD6F7E6-2206-E689-393C-3156AE023467}"/>
              </a:ext>
            </a:extLst>
          </p:cNvPr>
          <p:cNvSpPr txBox="1"/>
          <p:nvPr/>
        </p:nvSpPr>
        <p:spPr>
          <a:xfrm>
            <a:off x="6109648" y="3305042"/>
            <a:ext cx="3224463" cy="523220"/>
          </a:xfrm>
          <a:prstGeom prst="rect">
            <a:avLst/>
          </a:prstGeom>
          <a:noFill/>
        </p:spPr>
        <p:txBody>
          <a:bodyPr wrap="square">
            <a:spAutoFit/>
          </a:bodyPr>
          <a:lstStyle/>
          <a:p>
            <a:r>
              <a:rPr lang="en-GB" sz="2800" dirty="0"/>
              <a:t>Results</a:t>
            </a:r>
          </a:p>
        </p:txBody>
      </p:sp>
      <p:sp>
        <p:nvSpPr>
          <p:cNvPr id="10" name="TextBox 9">
            <a:extLst>
              <a:ext uri="{FF2B5EF4-FFF2-40B4-BE49-F238E27FC236}">
                <a16:creationId xmlns:a16="http://schemas.microsoft.com/office/drawing/2014/main" id="{46882112-36B8-FB17-1CD8-5AA1C55715B2}"/>
              </a:ext>
            </a:extLst>
          </p:cNvPr>
          <p:cNvSpPr txBox="1"/>
          <p:nvPr/>
        </p:nvSpPr>
        <p:spPr>
          <a:xfrm>
            <a:off x="2459116" y="3869206"/>
            <a:ext cx="3448994" cy="523220"/>
          </a:xfrm>
          <a:prstGeom prst="rect">
            <a:avLst/>
          </a:prstGeom>
          <a:noFill/>
        </p:spPr>
        <p:txBody>
          <a:bodyPr wrap="square">
            <a:spAutoFit/>
          </a:bodyPr>
          <a:lstStyle/>
          <a:p>
            <a:r>
              <a:rPr lang="en-GB" sz="2800" dirty="0"/>
              <a:t>Discussions</a:t>
            </a:r>
          </a:p>
        </p:txBody>
      </p:sp>
      <p:sp>
        <p:nvSpPr>
          <p:cNvPr id="11" name="TextBox 10">
            <a:extLst>
              <a:ext uri="{FF2B5EF4-FFF2-40B4-BE49-F238E27FC236}">
                <a16:creationId xmlns:a16="http://schemas.microsoft.com/office/drawing/2014/main" id="{1016AB53-5497-AF9D-A4FD-07B51BE3C68C}"/>
              </a:ext>
            </a:extLst>
          </p:cNvPr>
          <p:cNvSpPr txBox="1"/>
          <p:nvPr/>
        </p:nvSpPr>
        <p:spPr>
          <a:xfrm>
            <a:off x="6740916" y="4440552"/>
            <a:ext cx="3224463" cy="523220"/>
          </a:xfrm>
          <a:prstGeom prst="rect">
            <a:avLst/>
          </a:prstGeom>
          <a:noFill/>
        </p:spPr>
        <p:txBody>
          <a:bodyPr wrap="square">
            <a:spAutoFit/>
          </a:bodyPr>
          <a:lstStyle/>
          <a:p>
            <a:r>
              <a:rPr lang="en-GB" sz="2800" dirty="0"/>
              <a:t>Conclusion</a:t>
            </a:r>
          </a:p>
        </p:txBody>
      </p:sp>
      <p:sp>
        <p:nvSpPr>
          <p:cNvPr id="12" name="TextBox 11">
            <a:extLst>
              <a:ext uri="{FF2B5EF4-FFF2-40B4-BE49-F238E27FC236}">
                <a16:creationId xmlns:a16="http://schemas.microsoft.com/office/drawing/2014/main" id="{971E01A9-B60D-1F19-9C37-78E3B6B6EF69}"/>
              </a:ext>
            </a:extLst>
          </p:cNvPr>
          <p:cNvSpPr txBox="1"/>
          <p:nvPr/>
        </p:nvSpPr>
        <p:spPr>
          <a:xfrm>
            <a:off x="2128690" y="5217299"/>
            <a:ext cx="3224463" cy="523220"/>
          </a:xfrm>
          <a:prstGeom prst="rect">
            <a:avLst/>
          </a:prstGeom>
          <a:noFill/>
        </p:spPr>
        <p:txBody>
          <a:bodyPr wrap="square">
            <a:spAutoFit/>
          </a:bodyPr>
          <a:lstStyle/>
          <a:p>
            <a:r>
              <a:rPr lang="en-GB" sz="2800" dirty="0"/>
              <a:t>Acknowledgement</a:t>
            </a:r>
          </a:p>
        </p:txBody>
      </p:sp>
      <p:pic>
        <p:nvPicPr>
          <p:cNvPr id="3" name="Picture 2" descr="Diagram&#10;&#10;Description automatically generated">
            <a:extLst>
              <a:ext uri="{FF2B5EF4-FFF2-40B4-BE49-F238E27FC236}">
                <a16:creationId xmlns:a16="http://schemas.microsoft.com/office/drawing/2014/main" id="{45EB0BEB-5B9C-4A37-0850-5A19F677AE2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40422316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2ECA7C-A4CE-475A-98F7-2278E861CA91}"/>
              </a:ext>
            </a:extLst>
          </p:cNvPr>
          <p:cNvSpPr txBox="1"/>
          <p:nvPr/>
        </p:nvSpPr>
        <p:spPr>
          <a:xfrm>
            <a:off x="3030416" y="2598003"/>
            <a:ext cx="6131168" cy="1015663"/>
          </a:xfrm>
          <a:prstGeom prst="rect">
            <a:avLst/>
          </a:prstGeom>
          <a:noFill/>
        </p:spPr>
        <p:txBody>
          <a:bodyPr wrap="square" rtlCol="0">
            <a:spAutoFit/>
          </a:bodyPr>
          <a:lstStyle/>
          <a:p>
            <a:pPr algn="ctr"/>
            <a:r>
              <a:rPr lang="en-MY" sz="6000" dirty="0"/>
              <a:t>THANK YOU </a:t>
            </a:r>
          </a:p>
        </p:txBody>
      </p:sp>
      <p:pic>
        <p:nvPicPr>
          <p:cNvPr id="7" name="Picture 6" descr="Diagram&#10;&#10;Description automatically generated">
            <a:extLst>
              <a:ext uri="{FF2B5EF4-FFF2-40B4-BE49-F238E27FC236}">
                <a16:creationId xmlns:a16="http://schemas.microsoft.com/office/drawing/2014/main" id="{3611AAE8-908F-0F8E-D7C9-442302CE4F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71426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6C2A3372-898F-EBD0-CAF8-61A8E7983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2" name="Title 1">
            <a:extLst>
              <a:ext uri="{FF2B5EF4-FFF2-40B4-BE49-F238E27FC236}">
                <a16:creationId xmlns:a16="http://schemas.microsoft.com/office/drawing/2014/main" id="{D6B65C33-7D87-4915-54F5-6B09C410556B}"/>
              </a:ext>
            </a:extLst>
          </p:cNvPr>
          <p:cNvSpPr>
            <a:spLocks noGrp="1"/>
          </p:cNvSpPr>
          <p:nvPr>
            <p:ph type="title"/>
          </p:nvPr>
        </p:nvSpPr>
        <p:spPr>
          <a:xfrm>
            <a:off x="641490" y="578757"/>
            <a:ext cx="10131143" cy="738555"/>
          </a:xfrm>
        </p:spPr>
        <p:txBody>
          <a:bodyPr>
            <a:noAutofit/>
          </a:bodyPr>
          <a:lstStyle/>
          <a:p>
            <a:r>
              <a:rPr lang="en-GB" sz="4800" dirty="0"/>
              <a:t>Introduction</a:t>
            </a:r>
          </a:p>
        </p:txBody>
      </p:sp>
      <p:sp>
        <p:nvSpPr>
          <p:cNvPr id="3" name="Content Placeholder 2">
            <a:extLst>
              <a:ext uri="{FF2B5EF4-FFF2-40B4-BE49-F238E27FC236}">
                <a16:creationId xmlns:a16="http://schemas.microsoft.com/office/drawing/2014/main" id="{2DE19016-A433-E9DD-5CBE-7E2CCAC3466A}"/>
              </a:ext>
            </a:extLst>
          </p:cNvPr>
          <p:cNvSpPr>
            <a:spLocks noGrp="1"/>
          </p:cNvSpPr>
          <p:nvPr>
            <p:ph idx="1"/>
          </p:nvPr>
        </p:nvSpPr>
        <p:spPr>
          <a:xfrm>
            <a:off x="641490" y="1513194"/>
            <a:ext cx="10322167" cy="4563205"/>
          </a:xfrm>
        </p:spPr>
        <p:txBody>
          <a:bodyPr>
            <a:normAutofit/>
          </a:bodyPr>
          <a:lstStyle/>
          <a:p>
            <a:r>
              <a:rPr lang="en-US" sz="2800" dirty="0"/>
              <a:t>Participation of children in their health care decision-making is a concept that emphasizes the autonomy of children. </a:t>
            </a:r>
          </a:p>
          <a:p>
            <a:pPr lvl="1"/>
            <a:r>
              <a:rPr lang="en-US" sz="2600" dirty="0"/>
              <a:t>Information sharing between the healthcare professionals, children, and their parents.</a:t>
            </a:r>
          </a:p>
          <a:p>
            <a:pPr marL="457200" lvl="1" indent="0">
              <a:buNone/>
            </a:pPr>
            <a:r>
              <a:rPr lang="en-US" sz="2600" dirty="0"/>
              <a:t> </a:t>
            </a:r>
          </a:p>
          <a:p>
            <a:r>
              <a:rPr lang="en-US" sz="2800" dirty="0"/>
              <a:t>Children’s participation in health care and service provision lead to benefits: </a:t>
            </a:r>
            <a:r>
              <a:rPr lang="en-US" sz="2600" dirty="0"/>
              <a:t>better provision of information; opportunity to express feelings; developing confidence and competence; feeling valued, increased locus of control, increased adherence (1).</a:t>
            </a:r>
          </a:p>
          <a:p>
            <a:endParaRPr lang="en-GB" sz="2800" dirty="0"/>
          </a:p>
        </p:txBody>
      </p:sp>
    </p:spTree>
    <p:extLst>
      <p:ext uri="{BB962C8B-B14F-4D97-AF65-F5344CB8AC3E}">
        <p14:creationId xmlns:p14="http://schemas.microsoft.com/office/powerpoint/2010/main" val="1779711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7888-14C5-F86D-6127-747C40878D18}"/>
              </a:ext>
            </a:extLst>
          </p:cNvPr>
          <p:cNvSpPr>
            <a:spLocks noGrp="1"/>
          </p:cNvSpPr>
          <p:nvPr>
            <p:ph type="title"/>
          </p:nvPr>
        </p:nvSpPr>
        <p:spPr/>
        <p:txBody>
          <a:bodyPr>
            <a:normAutofit/>
          </a:bodyPr>
          <a:lstStyle/>
          <a:p>
            <a:r>
              <a:rPr lang="en-US" sz="4800" dirty="0"/>
              <a:t>Problem statement</a:t>
            </a:r>
          </a:p>
        </p:txBody>
      </p:sp>
      <p:sp>
        <p:nvSpPr>
          <p:cNvPr id="3" name="Content Placeholder 2">
            <a:extLst>
              <a:ext uri="{FF2B5EF4-FFF2-40B4-BE49-F238E27FC236}">
                <a16:creationId xmlns:a16="http://schemas.microsoft.com/office/drawing/2014/main" id="{E52DB17A-060F-6914-E02B-EB2F2CA69F76}"/>
              </a:ext>
            </a:extLst>
          </p:cNvPr>
          <p:cNvSpPr>
            <a:spLocks noGrp="1"/>
          </p:cNvSpPr>
          <p:nvPr>
            <p:ph idx="1"/>
          </p:nvPr>
        </p:nvSpPr>
        <p:spPr>
          <a:xfrm>
            <a:off x="420625" y="1690689"/>
            <a:ext cx="10543031" cy="4341320"/>
          </a:xfrm>
        </p:spPr>
        <p:txBody>
          <a:bodyPr>
            <a:normAutofit/>
          </a:bodyPr>
          <a:lstStyle/>
          <a:p>
            <a:r>
              <a:rPr lang="en-US" sz="2800" dirty="0"/>
              <a:t>Health policy emphasize that services should be child </a:t>
            </a:r>
            <a:r>
              <a:rPr lang="en-US" sz="2800" dirty="0" err="1"/>
              <a:t>centred</a:t>
            </a:r>
            <a:r>
              <a:rPr lang="en-US" sz="2800" dirty="0"/>
              <a:t> to ensure that the healthcare is customized as far as possible to meet the children’s needs and preferences. </a:t>
            </a:r>
          </a:p>
          <a:p>
            <a:r>
              <a:rPr lang="en-US" sz="2800" dirty="0"/>
              <a:t>Children are often not supported and rarely involved in consultations or decision-making in their healthcare (1, 2).</a:t>
            </a:r>
          </a:p>
          <a:p>
            <a:r>
              <a:rPr lang="en-US" sz="2800" dirty="0"/>
              <a:t>Parents have a legal right to influence and be involved in decision-making surrounding their children’s healthcare. </a:t>
            </a:r>
          </a:p>
          <a:p>
            <a:endParaRPr lang="en-US" sz="2800" dirty="0"/>
          </a:p>
        </p:txBody>
      </p:sp>
      <p:pic>
        <p:nvPicPr>
          <p:cNvPr id="4" name="Picture 3" descr="Diagram&#10;&#10;Description automatically generated">
            <a:extLst>
              <a:ext uri="{FF2B5EF4-FFF2-40B4-BE49-F238E27FC236}">
                <a16:creationId xmlns:a16="http://schemas.microsoft.com/office/drawing/2014/main" id="{E68B6756-5B3D-BC9C-8FA9-75D6655162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2907488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9FAF-7B7D-E778-6588-EB55B3721B92}"/>
              </a:ext>
            </a:extLst>
          </p:cNvPr>
          <p:cNvSpPr>
            <a:spLocks noGrp="1"/>
          </p:cNvSpPr>
          <p:nvPr>
            <p:ph type="title"/>
          </p:nvPr>
        </p:nvSpPr>
        <p:spPr/>
        <p:txBody>
          <a:bodyPr>
            <a:normAutofit/>
          </a:bodyPr>
          <a:lstStyle/>
          <a:p>
            <a:r>
              <a:rPr lang="en-US" sz="4800" dirty="0"/>
              <a:t>Problem Statement</a:t>
            </a:r>
          </a:p>
        </p:txBody>
      </p:sp>
      <p:sp>
        <p:nvSpPr>
          <p:cNvPr id="3" name="Content Placeholder 2">
            <a:extLst>
              <a:ext uri="{FF2B5EF4-FFF2-40B4-BE49-F238E27FC236}">
                <a16:creationId xmlns:a16="http://schemas.microsoft.com/office/drawing/2014/main" id="{DECE2C0B-8DC9-FE1A-025F-FABB17B9F766}"/>
              </a:ext>
            </a:extLst>
          </p:cNvPr>
          <p:cNvSpPr>
            <a:spLocks noGrp="1"/>
          </p:cNvSpPr>
          <p:nvPr>
            <p:ph idx="1"/>
          </p:nvPr>
        </p:nvSpPr>
        <p:spPr>
          <a:xfrm>
            <a:off x="420625" y="1690689"/>
            <a:ext cx="10543031" cy="4341320"/>
          </a:xfrm>
        </p:spPr>
        <p:txBody>
          <a:bodyPr>
            <a:normAutofit/>
          </a:bodyPr>
          <a:lstStyle/>
          <a:p>
            <a:r>
              <a:rPr lang="en-US" sz="2800" dirty="0"/>
              <a:t>Studies – parents play a significant influence on whether children’s efforts to participate are facilitated and supported in the hospital setting (2). </a:t>
            </a:r>
          </a:p>
          <a:p>
            <a:r>
              <a:rPr lang="en-US" sz="2800" dirty="0"/>
              <a:t>There is a discrepancy of data on the role parents assume surrounding children’s participation in the communication exchanges and decision-making process. </a:t>
            </a:r>
          </a:p>
          <a:p>
            <a:pPr marL="0" indent="0">
              <a:buNone/>
            </a:pPr>
            <a:endParaRPr lang="en-US" sz="2800" dirty="0"/>
          </a:p>
        </p:txBody>
      </p:sp>
      <p:pic>
        <p:nvPicPr>
          <p:cNvPr id="4" name="Picture 3" descr="Diagram&#10;&#10;Description automatically generated">
            <a:extLst>
              <a:ext uri="{FF2B5EF4-FFF2-40B4-BE49-F238E27FC236}">
                <a16:creationId xmlns:a16="http://schemas.microsoft.com/office/drawing/2014/main" id="{1B658864-E953-F2D2-1A04-96169326D1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56733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9AD3-FE5C-4FC4-446C-9B4E5CF89422}"/>
              </a:ext>
            </a:extLst>
          </p:cNvPr>
          <p:cNvSpPr>
            <a:spLocks noGrp="1"/>
          </p:cNvSpPr>
          <p:nvPr>
            <p:ph type="title"/>
          </p:nvPr>
        </p:nvSpPr>
        <p:spPr/>
        <p:txBody>
          <a:bodyPr/>
          <a:lstStyle/>
          <a:p>
            <a:r>
              <a:rPr lang="en-US" dirty="0"/>
              <a:t>Research Objective</a:t>
            </a:r>
          </a:p>
        </p:txBody>
      </p:sp>
      <p:sp>
        <p:nvSpPr>
          <p:cNvPr id="3" name="Content Placeholder 2">
            <a:extLst>
              <a:ext uri="{FF2B5EF4-FFF2-40B4-BE49-F238E27FC236}">
                <a16:creationId xmlns:a16="http://schemas.microsoft.com/office/drawing/2014/main" id="{DA28D985-7138-3F3C-D6BD-651B72D08459}"/>
              </a:ext>
            </a:extLst>
          </p:cNvPr>
          <p:cNvSpPr>
            <a:spLocks noGrp="1"/>
          </p:cNvSpPr>
          <p:nvPr>
            <p:ph idx="1"/>
          </p:nvPr>
        </p:nvSpPr>
        <p:spPr/>
        <p:txBody>
          <a:bodyPr>
            <a:normAutofit/>
          </a:bodyPr>
          <a:lstStyle/>
          <a:p>
            <a:r>
              <a:rPr lang="en-US" sz="2800" dirty="0"/>
              <a:t>To explore the involvement of parents and their role surrounding participation of their child in the decision-making processes. </a:t>
            </a:r>
          </a:p>
          <a:p>
            <a:pPr marL="0" indent="0">
              <a:buNone/>
            </a:pPr>
            <a:endParaRPr lang="en-US" sz="2800" dirty="0"/>
          </a:p>
        </p:txBody>
      </p:sp>
      <p:pic>
        <p:nvPicPr>
          <p:cNvPr id="4" name="Picture 3" descr="Diagram&#10;&#10;Description automatically generated">
            <a:extLst>
              <a:ext uri="{FF2B5EF4-FFF2-40B4-BE49-F238E27FC236}">
                <a16:creationId xmlns:a16="http://schemas.microsoft.com/office/drawing/2014/main" id="{530E6A13-84E3-73EB-DA67-D0275C9E38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3334457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8A5AF-C26B-441D-129A-1323BD0133B0}"/>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7E84BD24-5DBB-54FB-DAEE-ACF1E3BF9F52}"/>
              </a:ext>
            </a:extLst>
          </p:cNvPr>
          <p:cNvSpPr>
            <a:spLocks noGrp="1"/>
          </p:cNvSpPr>
          <p:nvPr>
            <p:ph idx="1"/>
          </p:nvPr>
        </p:nvSpPr>
        <p:spPr>
          <a:xfrm>
            <a:off x="420625" y="1597981"/>
            <a:ext cx="10987181" cy="4434027"/>
          </a:xfrm>
        </p:spPr>
        <p:txBody>
          <a:bodyPr>
            <a:normAutofit fontScale="92500" lnSpcReduction="10000"/>
          </a:bodyPr>
          <a:lstStyle/>
          <a:p>
            <a:r>
              <a:rPr lang="en-US" sz="2800" dirty="0"/>
              <a:t>Parents play a significant influence on whether children’s efforts to participate are facilitated and supported in the hospital setting (1,2,3,4,5). </a:t>
            </a:r>
          </a:p>
          <a:p>
            <a:r>
              <a:rPr lang="en-US" sz="2800" dirty="0"/>
              <a:t>Parents who facilitate communication between HCPs and children appeared to enhance the confidence levels of children and to be a part of the decision-making process(3, 4).</a:t>
            </a:r>
          </a:p>
          <a:p>
            <a:r>
              <a:rPr lang="en-US" sz="2800" dirty="0"/>
              <a:t>Parent undertaken the role as communication executives and information boundary setting which influenced the participation of their children in decision-making process (3, 4). </a:t>
            </a:r>
          </a:p>
          <a:p>
            <a:r>
              <a:rPr lang="en-US" sz="2800" dirty="0"/>
              <a:t>Parents who acted as a “translator” by conveying the information to the children has a great influenced the children’s participation (4, 5). </a:t>
            </a:r>
          </a:p>
          <a:p>
            <a:endParaRPr lang="en-US" sz="2800" dirty="0"/>
          </a:p>
        </p:txBody>
      </p:sp>
      <p:pic>
        <p:nvPicPr>
          <p:cNvPr id="4" name="Picture 3" descr="Diagram&#10;&#10;Description automatically generated">
            <a:extLst>
              <a:ext uri="{FF2B5EF4-FFF2-40B4-BE49-F238E27FC236}">
                <a16:creationId xmlns:a16="http://schemas.microsoft.com/office/drawing/2014/main" id="{E8285174-2EF3-071C-6368-6A7E118EE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Tree>
    <p:extLst>
      <p:ext uri="{BB962C8B-B14F-4D97-AF65-F5344CB8AC3E}">
        <p14:creationId xmlns:p14="http://schemas.microsoft.com/office/powerpoint/2010/main" val="1596170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1409000F-9578-41C5-612D-00BD6AF39E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370" y="1"/>
            <a:ext cx="1523630" cy="738554"/>
          </a:xfrm>
          <a:prstGeom prst="rect">
            <a:avLst/>
          </a:prstGeom>
        </p:spPr>
      </p:pic>
      <p:sp>
        <p:nvSpPr>
          <p:cNvPr id="2" name="Title 1">
            <a:extLst>
              <a:ext uri="{FF2B5EF4-FFF2-40B4-BE49-F238E27FC236}">
                <a16:creationId xmlns:a16="http://schemas.microsoft.com/office/drawing/2014/main" id="{790A70AC-E269-37AD-909E-4083B1010AFC}"/>
              </a:ext>
            </a:extLst>
          </p:cNvPr>
          <p:cNvSpPr>
            <a:spLocks noGrp="1"/>
          </p:cNvSpPr>
          <p:nvPr>
            <p:ph type="title"/>
          </p:nvPr>
        </p:nvSpPr>
        <p:spPr>
          <a:xfrm>
            <a:off x="420624" y="365126"/>
            <a:ext cx="10543032" cy="565316"/>
          </a:xfrm>
        </p:spPr>
        <p:txBody>
          <a:bodyPr>
            <a:normAutofit/>
          </a:bodyPr>
          <a:lstStyle/>
          <a:p>
            <a:r>
              <a:rPr lang="en-GB" sz="3200" b="1" dirty="0"/>
              <a:t>METHODS</a:t>
            </a:r>
          </a:p>
        </p:txBody>
      </p:sp>
      <p:graphicFrame>
        <p:nvGraphicFramePr>
          <p:cNvPr id="9" name="Content Placeholder 8">
            <a:extLst>
              <a:ext uri="{FF2B5EF4-FFF2-40B4-BE49-F238E27FC236}">
                <a16:creationId xmlns:a16="http://schemas.microsoft.com/office/drawing/2014/main" id="{EE970A9F-C21F-FBF6-1BE4-C926FFC3F5CC}"/>
              </a:ext>
            </a:extLst>
          </p:cNvPr>
          <p:cNvGraphicFramePr>
            <a:graphicFrameLocks noGrp="1"/>
          </p:cNvGraphicFramePr>
          <p:nvPr>
            <p:ph idx="1"/>
            <p:extLst>
              <p:ext uri="{D42A27DB-BD31-4B8C-83A1-F6EECF244321}">
                <p14:modId xmlns:p14="http://schemas.microsoft.com/office/powerpoint/2010/main" val="4129095142"/>
              </p:ext>
            </p:extLst>
          </p:nvPr>
        </p:nvGraphicFramePr>
        <p:xfrm>
          <a:off x="420688" y="1135764"/>
          <a:ext cx="11129628" cy="53891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806008"/>
      </p:ext>
    </p:extLst>
  </p:cSld>
  <p:clrMapOvr>
    <a:masterClrMapping/>
  </p:clrMapOvr>
</p:sld>
</file>

<file path=ppt/theme/theme1.xml><?xml version="1.0" encoding="utf-8"?>
<a:theme xmlns:a="http://schemas.openxmlformats.org/drawingml/2006/main" name="OffsetVTI">
  <a:themeElements>
    <a:clrScheme name="AnalogousFromLightSeedRightStep">
      <a:dk1>
        <a:srgbClr val="000000"/>
      </a:dk1>
      <a:lt1>
        <a:srgbClr val="FFFFFF"/>
      </a:lt1>
      <a:dk2>
        <a:srgbClr val="412824"/>
      </a:dk2>
      <a:lt2>
        <a:srgbClr val="E3E8E2"/>
      </a:lt2>
      <a:accent1>
        <a:srgbClr val="DD6EEE"/>
      </a:accent1>
      <a:accent2>
        <a:srgbClr val="EB4EBF"/>
      </a:accent2>
      <a:accent3>
        <a:srgbClr val="EE6E95"/>
      </a:accent3>
      <a:accent4>
        <a:srgbClr val="EB5F4E"/>
      </a:accent4>
      <a:accent5>
        <a:srgbClr val="E78F2D"/>
      </a:accent5>
      <a:accent6>
        <a:srgbClr val="ADA739"/>
      </a:accent6>
      <a:hlink>
        <a:srgbClr val="5F9057"/>
      </a:hlink>
      <a:folHlink>
        <a:srgbClr val="7F7F7F"/>
      </a:folHlink>
    </a:clrScheme>
    <a:fontScheme name="Dante">
      <a:majorFont>
        <a:latin typeface="Georgia Pro"/>
        <a:ea typeface=""/>
        <a:cs typeface=""/>
      </a:majorFont>
      <a:minorFont>
        <a:latin typeface="Georgi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emplate/>
  <TotalTime>734</TotalTime>
  <Words>2319</Words>
  <Application>Microsoft Office PowerPoint</Application>
  <PresentationFormat>Widescreen</PresentationFormat>
  <Paragraphs>164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Dante (Headings)2</vt:lpstr>
      <vt:lpstr>Georgia Pro</vt:lpstr>
      <vt:lpstr>Wingdings 2</vt:lpstr>
      <vt:lpstr>OffsetVTI</vt:lpstr>
      <vt:lpstr>PowerPoint Presentation</vt:lpstr>
      <vt:lpstr>NAME: Lee Siew Pien (PhD, RN)</vt:lpstr>
      <vt:lpstr>Content Outlines</vt:lpstr>
      <vt:lpstr>Introduction</vt:lpstr>
      <vt:lpstr>Problem statement</vt:lpstr>
      <vt:lpstr>Problem Statement</vt:lpstr>
      <vt:lpstr>Research Objective</vt:lpstr>
      <vt:lpstr>Literature Review</vt:lpstr>
      <vt:lpstr>METHODS</vt:lpstr>
      <vt:lpstr>PowerPoint Presentation</vt:lpstr>
      <vt:lpstr>PowerPoint Presentation</vt:lpstr>
      <vt:lpstr>Results</vt:lpstr>
      <vt:lpstr>Theme 1: Facilitators of communication</vt:lpstr>
      <vt:lpstr>Theme 1: Facilitators of communication – cont.</vt:lpstr>
      <vt:lpstr>Theme 2: Communication brokers</vt:lpstr>
      <vt:lpstr>Themes 2: Communication brokers – cont.</vt:lpstr>
      <vt:lpstr>Theme 1 &amp; 2 – cont.</vt:lpstr>
      <vt:lpstr>Themes 3: Communication buffers</vt:lpstr>
      <vt:lpstr>Themes 3: Communication buffers – cont.</vt:lpstr>
      <vt:lpstr>Themes 3: Communication buffers – cont.</vt:lpstr>
      <vt:lpstr>Themes 3: Communication buffers – cont.</vt:lpstr>
      <vt:lpstr>Discussion</vt:lpstr>
      <vt:lpstr>Discussion – cont. </vt:lpstr>
      <vt:lpstr>Discussion – cont.</vt:lpstr>
      <vt:lpstr>Discussion – cont. </vt:lpstr>
      <vt:lpstr>Conclusion</vt:lpstr>
      <vt:lpstr>Conclusion</vt:lpstr>
      <vt:lpstr>References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offce365_037</dc:creator>
  <cp:lastModifiedBy>LSP</cp:lastModifiedBy>
  <cp:revision>6</cp:revision>
  <dcterms:created xsi:type="dcterms:W3CDTF">2021-12-21T07:35:23Z</dcterms:created>
  <dcterms:modified xsi:type="dcterms:W3CDTF">2023-01-31T07:40:52Z</dcterms:modified>
</cp:coreProperties>
</file>