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58" r:id="rId8"/>
    <p:sldId id="275" r:id="rId9"/>
    <p:sldId id="274" r:id="rId10"/>
    <p:sldId id="259" r:id="rId11"/>
    <p:sldId id="264" r:id="rId12"/>
    <p:sldId id="265" r:id="rId13"/>
    <p:sldId id="266" r:id="rId14"/>
    <p:sldId id="271" r:id="rId15"/>
    <p:sldId id="26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Cleanliness and School Truancy in Kampung Tengah, Gombak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Synergised Academic Activities</a:t>
            </a:r>
            <a:endParaRPr lang="en-US"/>
          </a:p>
          <a:p>
            <a:r>
              <a:rPr lang="en-US"/>
              <a:t>Dr. Zahid Zamri</a:t>
            </a:r>
            <a:endParaRPr lang="en-US"/>
          </a:p>
          <a:p>
            <a:r>
              <a:rPr lang="en-US"/>
              <a:t>Department of Political Science, AHAS KIRKHS</a:t>
            </a:r>
            <a:endParaRPr lang="en-US"/>
          </a:p>
          <a:p>
            <a:r>
              <a:rPr lang="en-US"/>
              <a:t>zahidzamri@iium.edu.my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Praktikal Solat</a:t>
            </a:r>
            <a:endParaRPr lang="en-US"/>
          </a:p>
        </p:txBody>
      </p:sp>
      <p:pic>
        <p:nvPicPr>
          <p:cNvPr id="6" name="Content Placeholder 5" descr="286179231_400480722095470_1677479496039373061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52855" y="1117600"/>
            <a:ext cx="4683125" cy="5059680"/>
          </a:xfrm>
          <a:prstGeom prst="rect">
            <a:avLst/>
          </a:prstGeom>
        </p:spPr>
      </p:pic>
      <p:pic>
        <p:nvPicPr>
          <p:cNvPr id="9" name="Content Placeholder 4" descr="286065930_400480732095469_2874742422674970701_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9650" y="1117600"/>
            <a:ext cx="4848860" cy="5059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Sharing Session</a:t>
            </a:r>
            <a:endParaRPr lang="en-US"/>
          </a:p>
        </p:txBody>
      </p:sp>
      <p:pic>
        <p:nvPicPr>
          <p:cNvPr id="7" name="Content Placeholder 6" descr="286324143_400480715428804_1050314210906574403_n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56020" y="1056640"/>
            <a:ext cx="4682490" cy="5120640"/>
          </a:xfrm>
          <a:prstGeom prst="rect">
            <a:avLst/>
          </a:prstGeom>
        </p:spPr>
      </p:pic>
      <p:pic>
        <p:nvPicPr>
          <p:cNvPr id="8" name="Content Placeholder 7" descr="286246142_400480728762136_7816929214001203923_n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2855" y="1056640"/>
            <a:ext cx="4637405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 descr="286267936_400480725428803_1342146605390877678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52855" y="1130935"/>
            <a:ext cx="9783445" cy="50463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Social Media Platform</a:t>
            </a:r>
            <a:endParaRPr lang="en-US"/>
          </a:p>
        </p:txBody>
      </p:sp>
      <p:pic>
        <p:nvPicPr>
          <p:cNvPr id="5" name="Content Placeholder 4" descr="Screenshot_2022-09-12-11-19-22-98_a23b203fd3aafc6dcb84e438dda678b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28775" y="1174750"/>
            <a:ext cx="4296410" cy="4953000"/>
          </a:xfrm>
          <a:prstGeom prst="rect">
            <a:avLst/>
          </a:prstGeom>
        </p:spPr>
      </p:pic>
      <p:pic>
        <p:nvPicPr>
          <p:cNvPr id="6" name="Content Placeholder 5" descr="Screenshot_2022-09-12-11-16-49-01_a23b203fd3aafc6dcb84e438dda678b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1405" y="1174750"/>
            <a:ext cx="402399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2589530"/>
          </a:xfrm>
        </p:spPr>
        <p:txBody>
          <a:bodyPr/>
          <a:p>
            <a:r>
              <a:rPr lang="en-US"/>
              <a:t>Next programme</a:t>
            </a:r>
            <a:br>
              <a:rPr lang="en-US"/>
            </a:br>
            <a:r>
              <a:rPr lang="en-US"/>
              <a:t>Ruhul Muhsin@Kampung Gombak Utara</a:t>
            </a:r>
            <a:br>
              <a:rPr lang="en-US"/>
            </a:br>
            <a:r>
              <a:rPr lang="en-US"/>
              <a:t>+Majlis Perbandaran Selayang </a:t>
            </a:r>
            <a:endParaRPr lang="en-US"/>
          </a:p>
        </p:txBody>
      </p:sp>
      <p:pic>
        <p:nvPicPr>
          <p:cNvPr id="5" name="Content Placeholder 4" descr="297423126_443034297751158_4011781282215593000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3242945"/>
            <a:ext cx="5181600" cy="2769235"/>
          </a:xfrm>
          <a:prstGeom prst="rect">
            <a:avLst/>
          </a:prstGeom>
        </p:spPr>
      </p:pic>
      <p:pic>
        <p:nvPicPr>
          <p:cNvPr id="6" name="Content Placeholder 5" descr="298825682_443034471084474_4482117062848416790_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42945"/>
            <a:ext cx="5181600" cy="27012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4953000"/>
          </a:xfrm>
        </p:spPr>
        <p:txBody>
          <a:bodyPr/>
          <a:p>
            <a:r>
              <a:rPr lang="en-US"/>
              <a:t>Action research (come back to address the same questions with more effective ways to overcome the issues)</a:t>
            </a:r>
            <a:endParaRPr lang="en-US"/>
          </a:p>
          <a:p>
            <a:r>
              <a:rPr lang="en-US"/>
              <a:t>Publication of the research in academic journals</a:t>
            </a:r>
            <a:endParaRPr lang="en-US"/>
          </a:p>
          <a:p>
            <a:r>
              <a:rPr lang="en-US"/>
              <a:t>Translation into action (road adoption &amp; weekend classes?)</a:t>
            </a:r>
            <a:endParaRPr lang="en-US"/>
          </a:p>
          <a:p>
            <a:r>
              <a:rPr lang="en-US"/>
              <a:t>For Kg. Tengah (next batch of PSCI 4610 students) and other villages in the Setapak’s district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9935" y="4599305"/>
            <a:ext cx="3212465" cy="1528445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7 issues were identified</a:t>
            </a:r>
            <a:endParaRPr lang="en-US"/>
          </a:p>
          <a:p>
            <a:r>
              <a:rPr lang="en-US"/>
              <a:t>Two were chosen - cleanliness and school truancy</a:t>
            </a:r>
            <a:endParaRPr lang="en-US"/>
          </a:p>
          <a:p>
            <a:r>
              <a:rPr lang="en-US"/>
              <a:t>Ethics and Politics (PSCI 4610) class</a:t>
            </a:r>
            <a:endParaRPr lang="en-US"/>
          </a:p>
          <a:p>
            <a:r>
              <a:rPr lang="en-US"/>
              <a:t>Sem 2 2021/22 - went to do the fieldwork - collected the data</a:t>
            </a:r>
            <a:endParaRPr lang="en-US"/>
          </a:p>
          <a:p>
            <a:r>
              <a:rPr lang="en-US"/>
              <a:t>Came out with reports and videos = factors and challenges contributing to the problems and proposed solutions (both from the perspective of the respondents and the students)</a:t>
            </a:r>
            <a:endParaRPr lang="en-US"/>
          </a:p>
          <a:p>
            <a:r>
              <a:rPr lang="en-US">
                <a:sym typeface="+mn-ea"/>
              </a:rPr>
              <a:t>https://www.youtube.com/watch?v=s4g3sAYNgFQ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Participants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20115"/>
            <a:ext cx="9904095" cy="5257165"/>
          </a:xfrm>
        </p:spPr>
        <p:txBody>
          <a:bodyPr/>
          <a:p>
            <a:r>
              <a:rPr lang="en-US"/>
              <a:t>PSCI 4610 students + </a:t>
            </a:r>
            <a:r>
              <a:rPr lang="en-US">
                <a:sym typeface="+mn-ea"/>
              </a:rPr>
              <a:t>Secretariat of </a:t>
            </a:r>
            <a:r>
              <a:rPr lang="en-US"/>
              <a:t>Political Science (POSSA) + JKKK (Jawatankuasa Kemajuan dan Keselamatan Kampung)</a:t>
            </a:r>
            <a:endParaRPr lang="en-US"/>
          </a:p>
          <a:p>
            <a:endParaRPr lang="en-US"/>
          </a:p>
        </p:txBody>
      </p:sp>
      <p:pic>
        <p:nvPicPr>
          <p:cNvPr id="4" name="Content Placeholder 3" descr="277815396_7486874224686637_6154957149098178708_n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659755" y="3091815"/>
            <a:ext cx="5181600" cy="3282950"/>
          </a:xfrm>
          <a:prstGeom prst="rect">
            <a:avLst/>
          </a:prstGeom>
        </p:spPr>
      </p:pic>
      <p:pic>
        <p:nvPicPr>
          <p:cNvPr id="9" name="Picture 8" descr="277567448_7486874014686658_2152751357922688676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3092450"/>
            <a:ext cx="4437380" cy="328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Data Collection</a:t>
            </a:r>
            <a:endParaRPr lang="en-US"/>
          </a:p>
        </p:txBody>
      </p:sp>
      <p:pic>
        <p:nvPicPr>
          <p:cNvPr id="5" name="Content Placeholder 4" descr="277755296_7486874584686601_358084408947488241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058035"/>
            <a:ext cx="5181600" cy="3886200"/>
          </a:xfrm>
          <a:prstGeom prst="rect">
            <a:avLst/>
          </a:prstGeom>
        </p:spPr>
      </p:pic>
      <p:pic>
        <p:nvPicPr>
          <p:cNvPr id="6" name="Content Placeholder 5" descr="277590271_7486874778019915_6265817220304692891_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277813106_7486874148019978_788576995193011643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691005"/>
            <a:ext cx="4932045" cy="425323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5990" y="1631315"/>
            <a:ext cx="5566410" cy="4312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30"/>
          </a:xfrm>
        </p:spPr>
        <p:txBody>
          <a:bodyPr/>
          <a:p>
            <a:r>
              <a:rPr lang="en-US"/>
              <a:t>Intervention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7770"/>
            <a:ext cx="9429115" cy="4969510"/>
          </a:xfrm>
        </p:spPr>
        <p:txBody>
          <a:bodyPr/>
          <a:p>
            <a:r>
              <a:rPr lang="en-US"/>
              <a:t>1st intervention = Through the Ruhul Muhsin programme</a:t>
            </a:r>
            <a:endParaRPr lang="en-US"/>
          </a:p>
          <a:p>
            <a:r>
              <a:rPr lang="en-US">
                <a:sym typeface="+mn-ea"/>
              </a:rPr>
              <a:t>Gombak Sejahtera Engagement Team (G-SET) + Secretariat of Usul al-Din and Comparative Religion (UDCY) + IRKHS’ Student Society (IRKHSSS) - as the Advisor </a:t>
            </a:r>
            <a:endParaRPr lang="en-US"/>
          </a:p>
          <a:p>
            <a:r>
              <a:rPr lang="en-US"/>
              <a:t>https://www.facebook.com/gombaksejahtera4u</a:t>
            </a:r>
            <a:endParaRPr lang="en-US"/>
          </a:p>
          <a:p>
            <a:endParaRPr lang="en-US"/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 flipV="1">
            <a:off x="8369935" y="6127750"/>
            <a:ext cx="3212465" cy="826135"/>
          </a:xfrm>
        </p:spPr>
        <p:txBody>
          <a:bodyPr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Training of Trainers</a:t>
            </a:r>
            <a:endParaRPr lang="en-US"/>
          </a:p>
        </p:txBody>
      </p:sp>
      <p:pic>
        <p:nvPicPr>
          <p:cNvPr id="6" name="Content Placeholder 5" descr="IMG-20220528-WA000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631315"/>
            <a:ext cx="5588635" cy="4038600"/>
          </a:xfrm>
          <a:prstGeom prst="rect">
            <a:avLst/>
          </a:prstGeom>
        </p:spPr>
      </p:pic>
      <p:pic>
        <p:nvPicPr>
          <p:cNvPr id="5" name="Content Placeholder 4" descr="284426782_7744315992275791_6588233470111165902_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631315"/>
            <a:ext cx="5384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Ruhul Muhsin@Kampung Sungai Chinchin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3" descr="284907608_7779884505385606_1563258012804827625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15340" y="1174115"/>
            <a:ext cx="10767695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286059351_7779891488718241_1077551918653636045_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824990"/>
            <a:ext cx="6765925" cy="4352925"/>
          </a:xfrm>
          <a:prstGeom prst="rect">
            <a:avLst/>
          </a:prstGeom>
        </p:spPr>
      </p:pic>
      <p:pic>
        <p:nvPicPr>
          <p:cNvPr id="6" name="Content Placeholder 5" descr="285658880_7779884658718924_5443053313847486060_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36230" y="1824990"/>
            <a:ext cx="3312160" cy="4352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WPS Presentation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Arial Unicode MS</vt:lpstr>
      <vt:lpstr>Calibri</vt:lpstr>
      <vt:lpstr>Gear Drives</vt:lpstr>
      <vt:lpstr>Cleanliness and School Truancy in Kampung Tengah, Gombak</vt:lpstr>
      <vt:lpstr>Background</vt:lpstr>
      <vt:lpstr>Participants</vt:lpstr>
      <vt:lpstr>Data Collection</vt:lpstr>
      <vt:lpstr>PowerPoint 演示文稿</vt:lpstr>
      <vt:lpstr>Intervention</vt:lpstr>
      <vt:lpstr>Training of Trainers</vt:lpstr>
      <vt:lpstr>Ruhul Muhsin@Kampung Sungai Chinchin</vt:lpstr>
      <vt:lpstr>PowerPoint 演示文稿</vt:lpstr>
      <vt:lpstr>Praktikal Solat</vt:lpstr>
      <vt:lpstr>Sharing Session</vt:lpstr>
      <vt:lpstr>PowerPoint 演示文稿</vt:lpstr>
      <vt:lpstr>Social Media Platform</vt:lpstr>
      <vt:lpstr>Next programme Ruhul Muhsin@Kampung Gombak Utara +Majlis Perbandaran Selayang </vt:lpstr>
      <vt:lpstr>Next programme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Uncleanliness and School Truancy in Kampung Tengah, Gombak</dc:title>
  <dc:creator/>
  <cp:lastModifiedBy>User</cp:lastModifiedBy>
  <cp:revision>12</cp:revision>
  <dcterms:created xsi:type="dcterms:W3CDTF">2022-09-11T15:23:00Z</dcterms:created>
  <dcterms:modified xsi:type="dcterms:W3CDTF">2022-09-18T10:57:05Z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1A6EBBF7C10E4836BE7218AA2AF85C37</vt:lpwstr>
  </property>
  <property fmtid="{D5CDD505-2E9C-101B-9397-08002B2CF9AE}" pid="3" name="KSOProductBuildVer">
    <vt:lpwstr>1033-11.2.0.11306</vt:lpwstr>
  </property>
</Properties>
</file>