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F6459-2A5E-4060-900C-22A9D56CE0DE}" v="11" dt="2022-09-12T15:35:03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>
        <p:scale>
          <a:sx n="50" d="100"/>
          <a:sy n="50" d="100"/>
        </p:scale>
        <p:origin x="205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thi" userId="2332d3da-d0c3-4310-b1fb-a458bd1bcc2c" providerId="ADAL" clId="{8CFF6459-2A5E-4060-900C-22A9D56CE0DE}"/>
    <pc:docChg chg="custSel modSld">
      <pc:chgData name="muthi" userId="2332d3da-d0c3-4310-b1fb-a458bd1bcc2c" providerId="ADAL" clId="{8CFF6459-2A5E-4060-900C-22A9D56CE0DE}" dt="2022-09-12T15:35:03.118" v="30" actId="13900"/>
      <pc:docMkLst>
        <pc:docMk/>
      </pc:docMkLst>
      <pc:sldChg chg="modSp modAnim">
        <pc:chgData name="muthi" userId="2332d3da-d0c3-4310-b1fb-a458bd1bcc2c" providerId="ADAL" clId="{8CFF6459-2A5E-4060-900C-22A9D56CE0DE}" dt="2022-09-12T15:35:03.118" v="30" actId="13900"/>
        <pc:sldMkLst>
          <pc:docMk/>
          <pc:sldMk cId="3200666522" sldId="256"/>
        </pc:sldMkLst>
        <pc:spChg chg="mod">
          <ac:chgData name="muthi" userId="2332d3da-d0c3-4310-b1fb-a458bd1bcc2c" providerId="ADAL" clId="{8CFF6459-2A5E-4060-900C-22A9D56CE0DE}" dt="2022-09-12T15:35:03.118" v="30" actId="13900"/>
          <ac:spMkLst>
            <pc:docMk/>
            <pc:sldMk cId="3200666522" sldId="256"/>
            <ac:spMk id="2" creationId="{2A3A42A9-2C99-8168-BD20-E1AC558262BD}"/>
          </ac:spMkLst>
        </pc:spChg>
        <pc:spChg chg="mod">
          <ac:chgData name="muthi" userId="2332d3da-d0c3-4310-b1fb-a458bd1bcc2c" providerId="ADAL" clId="{8CFF6459-2A5E-4060-900C-22A9D56CE0DE}" dt="2022-09-12T15:34:56.208" v="29" actId="20577"/>
          <ac:spMkLst>
            <pc:docMk/>
            <pc:sldMk cId="3200666522" sldId="256"/>
            <ac:spMk id="3" creationId="{C5415656-8C12-9ED3-23BA-B0C2FEB6C64A}"/>
          </ac:spMkLst>
        </pc:spChg>
      </pc:sldChg>
      <pc:sldChg chg="modSp">
        <pc:chgData name="muthi" userId="2332d3da-d0c3-4310-b1fb-a458bd1bcc2c" providerId="ADAL" clId="{8CFF6459-2A5E-4060-900C-22A9D56CE0DE}" dt="2022-09-12T15:30:27.890" v="2" actId="207"/>
        <pc:sldMkLst>
          <pc:docMk/>
          <pc:sldMk cId="3226093291" sldId="266"/>
        </pc:sldMkLst>
        <pc:graphicFrameChg chg="mod">
          <ac:chgData name="muthi" userId="2332d3da-d0c3-4310-b1fb-a458bd1bcc2c" providerId="ADAL" clId="{8CFF6459-2A5E-4060-900C-22A9D56CE0DE}" dt="2022-09-12T15:30:27.890" v="2" actId="207"/>
          <ac:graphicFrameMkLst>
            <pc:docMk/>
            <pc:sldMk cId="3226093291" sldId="266"/>
            <ac:graphicFrameMk id="4" creationId="{B8A9F21D-2DC7-9AFE-3D20-5484C4F742C9}"/>
          </ac:graphicFrameMkLst>
        </pc:graphicFrameChg>
      </pc:sldChg>
      <pc:sldChg chg="addSp delSp modSp mod">
        <pc:chgData name="muthi" userId="2332d3da-d0c3-4310-b1fb-a458bd1bcc2c" providerId="ADAL" clId="{8CFF6459-2A5E-4060-900C-22A9D56CE0DE}" dt="2022-09-12T15:33:06.136" v="25" actId="478"/>
        <pc:sldMkLst>
          <pc:docMk/>
          <pc:sldMk cId="2814373511" sldId="268"/>
        </pc:sldMkLst>
        <pc:spChg chg="del mod">
          <ac:chgData name="muthi" userId="2332d3da-d0c3-4310-b1fb-a458bd1bcc2c" providerId="ADAL" clId="{8CFF6459-2A5E-4060-900C-22A9D56CE0DE}" dt="2022-09-12T15:33:04.474" v="24" actId="478"/>
          <ac:spMkLst>
            <pc:docMk/>
            <pc:sldMk cId="2814373511" sldId="268"/>
            <ac:spMk id="2" creationId="{8BE6B3F4-ED6F-18F0-4A16-D3CA84133C20}"/>
          </ac:spMkLst>
        </pc:spChg>
        <pc:spChg chg="add mod">
          <ac:chgData name="muthi" userId="2332d3da-d0c3-4310-b1fb-a458bd1bcc2c" providerId="ADAL" clId="{8CFF6459-2A5E-4060-900C-22A9D56CE0DE}" dt="2022-09-12T15:32:49.134" v="22" actId="207"/>
          <ac:spMkLst>
            <pc:docMk/>
            <pc:sldMk cId="2814373511" sldId="268"/>
            <ac:spMk id="6" creationId="{09939EA5-2B39-D5F5-6C42-B9430B75A4F7}"/>
          </ac:spMkLst>
        </pc:spChg>
        <pc:spChg chg="add del mod">
          <ac:chgData name="muthi" userId="2332d3da-d0c3-4310-b1fb-a458bd1bcc2c" providerId="ADAL" clId="{8CFF6459-2A5E-4060-900C-22A9D56CE0DE}" dt="2022-09-12T15:33:06.136" v="25" actId="478"/>
          <ac:spMkLst>
            <pc:docMk/>
            <pc:sldMk cId="2814373511" sldId="268"/>
            <ac:spMk id="8" creationId="{6B441539-93B5-B63D-C71D-57A95A7563CA}"/>
          </ac:spMkLst>
        </pc:spChg>
        <pc:graphicFrameChg chg="add mod modGraphic">
          <ac:chgData name="muthi" userId="2332d3da-d0c3-4310-b1fb-a458bd1bcc2c" providerId="ADAL" clId="{8CFF6459-2A5E-4060-900C-22A9D56CE0DE}" dt="2022-09-12T15:33:01.223" v="23" actId="339"/>
          <ac:graphicFrameMkLst>
            <pc:docMk/>
            <pc:sldMk cId="2814373511" sldId="268"/>
            <ac:graphicFrameMk id="4" creationId="{F13F1F05-D550-7626-4134-4EFE9D0496F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6F756-B691-48B4-BAEE-BFF97A38D6C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B2247F6-86AE-4CBE-A341-0D504C79475A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sejauh</a:t>
          </a:r>
          <a:r>
            <a:rPr lang="en-US" dirty="0">
              <a:solidFill>
                <a:schemeClr val="bg1"/>
              </a:solidFill>
            </a:rPr>
            <a:t> mana </a:t>
          </a:r>
          <a:r>
            <a:rPr lang="en-US" dirty="0" err="1">
              <a:solidFill>
                <a:schemeClr val="bg1"/>
              </a:solidFill>
            </a:rPr>
            <a:t>keperluan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penggunaan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i="1" dirty="0">
              <a:solidFill>
                <a:schemeClr val="bg1"/>
              </a:solidFill>
            </a:rPr>
            <a:t>Ism </a:t>
          </a:r>
          <a:r>
            <a:rPr lang="en-US" i="1" dirty="0" err="1">
              <a:solidFill>
                <a:schemeClr val="bg1"/>
              </a:solidFill>
            </a:rPr>
            <a:t>Tasghīr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dalam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teks-teks</a:t>
          </a:r>
          <a:r>
            <a:rPr lang="en-US" dirty="0">
              <a:solidFill>
                <a:schemeClr val="bg1"/>
              </a:solidFill>
            </a:rPr>
            <a:t> al-Quran dan Sunnah </a:t>
          </a:r>
        </a:p>
      </dgm:t>
    </dgm:pt>
    <dgm:pt modelId="{63709A46-B446-4697-9566-2B7DD7F58DCF}" type="parTrans" cxnId="{D2738228-02D2-452B-9C13-C9FE51D7BD6F}">
      <dgm:prSet/>
      <dgm:spPr/>
      <dgm:t>
        <a:bodyPr/>
        <a:lstStyle/>
        <a:p>
          <a:endParaRPr lang="en-US"/>
        </a:p>
      </dgm:t>
    </dgm:pt>
    <dgm:pt modelId="{7EB5B79F-7CE7-4A3F-BD88-82FA6B71020F}" type="sibTrans" cxnId="{D2738228-02D2-452B-9C13-C9FE51D7BD6F}">
      <dgm:prSet/>
      <dgm:spPr/>
      <dgm:t>
        <a:bodyPr/>
        <a:lstStyle/>
        <a:p>
          <a:endParaRPr lang="en-US"/>
        </a:p>
      </dgm:t>
    </dgm:pt>
    <dgm:pt modelId="{8007255D-3E13-4EB2-BF6D-5A4BB27A09B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merungkai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maksud</a:t>
          </a:r>
          <a:r>
            <a:rPr lang="en-US" dirty="0">
              <a:solidFill>
                <a:schemeClr val="bg1"/>
              </a:solidFill>
            </a:rPr>
            <a:t> di </a:t>
          </a:r>
          <a:r>
            <a:rPr lang="en-US" dirty="0" err="1">
              <a:solidFill>
                <a:schemeClr val="bg1"/>
              </a:solidFill>
            </a:rPr>
            <a:t>sebalik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penggunaan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i="1" dirty="0">
              <a:solidFill>
                <a:schemeClr val="bg1"/>
              </a:solidFill>
            </a:rPr>
            <a:t>Ism </a:t>
          </a:r>
          <a:r>
            <a:rPr lang="en-US" i="1" dirty="0" err="1">
              <a:solidFill>
                <a:schemeClr val="bg1"/>
              </a:solidFill>
            </a:rPr>
            <a:t>Tasghīr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dalam</a:t>
          </a:r>
          <a:r>
            <a:rPr lang="en-US" dirty="0">
              <a:solidFill>
                <a:schemeClr val="bg1"/>
              </a:solidFill>
            </a:rPr>
            <a:t> al-Quran dan Sunnah dan </a:t>
          </a:r>
          <a:r>
            <a:rPr lang="en-US" dirty="0" err="1">
              <a:solidFill>
                <a:schemeClr val="bg1"/>
              </a:solidFill>
            </a:rPr>
            <a:t>kesannya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dalam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dakwah</a:t>
          </a:r>
          <a:r>
            <a:rPr lang="en-US" dirty="0">
              <a:solidFill>
                <a:schemeClr val="bg1"/>
              </a:solidFill>
            </a:rPr>
            <a:t> Rasulullah </a:t>
          </a:r>
          <a:r>
            <a:rPr lang="en-US" dirty="0" err="1">
              <a:solidFill>
                <a:schemeClr val="bg1"/>
              </a:solidFill>
            </a:rPr>
            <a:t>s.a.w</a:t>
          </a:r>
          <a:r>
            <a:rPr lang="en-US" dirty="0">
              <a:solidFill>
                <a:schemeClr val="bg1"/>
              </a:solidFill>
            </a:rPr>
            <a:t>. </a:t>
          </a:r>
          <a:r>
            <a:rPr lang="en-US" dirty="0" err="1">
              <a:solidFill>
                <a:schemeClr val="bg1"/>
              </a:solidFill>
            </a:rPr>
            <a:t>dari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sudut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pembangunan</a:t>
          </a:r>
          <a:r>
            <a:rPr lang="en-US" dirty="0">
              <a:solidFill>
                <a:schemeClr val="bg1"/>
              </a:solidFill>
            </a:rPr>
            <a:t> modal </a:t>
          </a:r>
          <a:r>
            <a:rPr lang="en-US" dirty="0" err="1">
              <a:solidFill>
                <a:schemeClr val="bg1"/>
              </a:solidFill>
            </a:rPr>
            <a:t>insan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39C86218-B754-44F7-8F27-355AF4FDD34B}" type="parTrans" cxnId="{814C7835-FAEF-4238-AE4E-DBEAB20F899C}">
      <dgm:prSet/>
      <dgm:spPr/>
      <dgm:t>
        <a:bodyPr/>
        <a:lstStyle/>
        <a:p>
          <a:endParaRPr lang="en-US"/>
        </a:p>
      </dgm:t>
    </dgm:pt>
    <dgm:pt modelId="{68E3A37B-E5CE-438B-A6D7-A49FC737B455}" type="sibTrans" cxnId="{814C7835-FAEF-4238-AE4E-DBEAB20F899C}">
      <dgm:prSet/>
      <dgm:spPr/>
      <dgm:t>
        <a:bodyPr/>
        <a:lstStyle/>
        <a:p>
          <a:endParaRPr lang="en-US"/>
        </a:p>
      </dgm:t>
    </dgm:pt>
    <dgm:pt modelId="{3B7A2CA6-F253-43AB-BA26-C7512AC1FA4B}">
      <dgm:prSet/>
      <dgm:spPr>
        <a:solidFill>
          <a:srgbClr val="FFFF0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Dalam</a:t>
          </a:r>
          <a:r>
            <a:rPr lang="en-US" dirty="0">
              <a:solidFill>
                <a:schemeClr val="bg1"/>
              </a:solidFill>
            </a:rPr>
            <a:t> al-Quran dan Sunnah, Ism </a:t>
          </a:r>
          <a:r>
            <a:rPr lang="en-US" dirty="0" err="1">
              <a:solidFill>
                <a:schemeClr val="bg1"/>
              </a:solidFill>
            </a:rPr>
            <a:t>Tasghīr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digunakan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untuk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untuk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membawa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maksud-maksud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tertentu</a:t>
          </a:r>
          <a:r>
            <a:rPr lang="en-US" dirty="0">
              <a:solidFill>
                <a:schemeClr val="bg1"/>
              </a:solidFill>
            </a:rPr>
            <a:t> yang </a:t>
          </a:r>
          <a:r>
            <a:rPr lang="en-US" dirty="0" err="1">
              <a:solidFill>
                <a:schemeClr val="bg1"/>
              </a:solidFill>
            </a:rPr>
            <a:t>selari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dengan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tujuan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dakwah</a:t>
          </a:r>
          <a:r>
            <a:rPr lang="en-US" dirty="0">
              <a:solidFill>
                <a:schemeClr val="bg1"/>
              </a:solidFill>
            </a:rPr>
            <a:t> Rasulullah </a:t>
          </a:r>
          <a:r>
            <a:rPr lang="en-US" dirty="0" err="1">
              <a:solidFill>
                <a:schemeClr val="bg1"/>
              </a:solidFill>
            </a:rPr>
            <a:t>s.a.w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C16B65FE-CA01-4530-9125-3EFA45C85B55}" type="parTrans" cxnId="{BBB40F92-27A4-48E4-956A-E5E007C16AF3}">
      <dgm:prSet/>
      <dgm:spPr/>
      <dgm:t>
        <a:bodyPr/>
        <a:lstStyle/>
        <a:p>
          <a:endParaRPr lang="en-US"/>
        </a:p>
      </dgm:t>
    </dgm:pt>
    <dgm:pt modelId="{F71CA1D7-AA47-4E86-BD97-C7054A9B4670}" type="sibTrans" cxnId="{BBB40F92-27A4-48E4-956A-E5E007C16AF3}">
      <dgm:prSet/>
      <dgm:spPr/>
      <dgm:t>
        <a:bodyPr/>
        <a:lstStyle/>
        <a:p>
          <a:endParaRPr lang="en-US"/>
        </a:p>
      </dgm:t>
    </dgm:pt>
    <dgm:pt modelId="{7E26561C-1F16-4752-B32F-F16FF21A914E}" type="pres">
      <dgm:prSet presAssocID="{67B6F756-B691-48B4-BAEE-BFF97A38D6CB}" presName="Name0" presStyleCnt="0">
        <dgm:presLayoutVars>
          <dgm:dir/>
          <dgm:resizeHandles val="exact"/>
        </dgm:presLayoutVars>
      </dgm:prSet>
      <dgm:spPr/>
    </dgm:pt>
    <dgm:pt modelId="{4C5570A6-B605-4208-AADB-461563DA8003}" type="pres">
      <dgm:prSet presAssocID="{67B6F756-B691-48B4-BAEE-BFF97A38D6CB}" presName="fgShape" presStyleLbl="fgShp" presStyleIdx="0" presStyleCnt="1"/>
      <dgm:spPr/>
    </dgm:pt>
    <dgm:pt modelId="{FDCB1A85-559C-43E2-96E4-E2B4093FC47D}" type="pres">
      <dgm:prSet presAssocID="{67B6F756-B691-48B4-BAEE-BFF97A38D6CB}" presName="linComp" presStyleCnt="0"/>
      <dgm:spPr/>
    </dgm:pt>
    <dgm:pt modelId="{1DDFE0FB-A9D6-4541-9A0D-1DCB3C3C7788}" type="pres">
      <dgm:prSet presAssocID="{3B7A2CA6-F253-43AB-BA26-C7512AC1FA4B}" presName="compNode" presStyleCnt="0"/>
      <dgm:spPr/>
    </dgm:pt>
    <dgm:pt modelId="{EAE0952E-1909-4631-BB47-A8C44C757429}" type="pres">
      <dgm:prSet presAssocID="{3B7A2CA6-F253-43AB-BA26-C7512AC1FA4B}" presName="bkgdShape" presStyleLbl="node1" presStyleIdx="0" presStyleCnt="3"/>
      <dgm:spPr/>
    </dgm:pt>
    <dgm:pt modelId="{136A98E3-7931-49ED-8D02-580F88438071}" type="pres">
      <dgm:prSet presAssocID="{3B7A2CA6-F253-43AB-BA26-C7512AC1FA4B}" presName="nodeTx" presStyleLbl="node1" presStyleIdx="0" presStyleCnt="3">
        <dgm:presLayoutVars>
          <dgm:bulletEnabled val="1"/>
        </dgm:presLayoutVars>
      </dgm:prSet>
      <dgm:spPr/>
    </dgm:pt>
    <dgm:pt modelId="{DE19CCE2-59FD-443A-BB39-CF7A6C9C144C}" type="pres">
      <dgm:prSet presAssocID="{3B7A2CA6-F253-43AB-BA26-C7512AC1FA4B}" presName="invisiNode" presStyleLbl="node1" presStyleIdx="0" presStyleCnt="3"/>
      <dgm:spPr/>
    </dgm:pt>
    <dgm:pt modelId="{B23FFEF5-5C22-4BAC-8D17-08E97B1139E6}" type="pres">
      <dgm:prSet presAssocID="{3B7A2CA6-F253-43AB-BA26-C7512AC1FA4B}" presName="imagNode" presStyleLbl="fgImgPlace1" presStyleIdx="0" presStyleCnt="3"/>
      <dgm:spPr/>
    </dgm:pt>
    <dgm:pt modelId="{1AF4092F-503A-46A5-8A95-FAFBD6C354C9}" type="pres">
      <dgm:prSet presAssocID="{F71CA1D7-AA47-4E86-BD97-C7054A9B4670}" presName="sibTrans" presStyleLbl="sibTrans2D1" presStyleIdx="0" presStyleCnt="0"/>
      <dgm:spPr/>
    </dgm:pt>
    <dgm:pt modelId="{C5F5684F-AC88-4BE8-ADE2-2D2EA54A153E}" type="pres">
      <dgm:prSet presAssocID="{9B2247F6-86AE-4CBE-A341-0D504C79475A}" presName="compNode" presStyleCnt="0"/>
      <dgm:spPr/>
    </dgm:pt>
    <dgm:pt modelId="{64E78300-768C-4A79-A0E3-EE0DF484ECB3}" type="pres">
      <dgm:prSet presAssocID="{9B2247F6-86AE-4CBE-A341-0D504C79475A}" presName="bkgdShape" presStyleLbl="node1" presStyleIdx="1" presStyleCnt="3"/>
      <dgm:spPr/>
    </dgm:pt>
    <dgm:pt modelId="{C61D1C60-F6CE-47F2-A084-46994131F1FD}" type="pres">
      <dgm:prSet presAssocID="{9B2247F6-86AE-4CBE-A341-0D504C79475A}" presName="nodeTx" presStyleLbl="node1" presStyleIdx="1" presStyleCnt="3">
        <dgm:presLayoutVars>
          <dgm:bulletEnabled val="1"/>
        </dgm:presLayoutVars>
      </dgm:prSet>
      <dgm:spPr/>
    </dgm:pt>
    <dgm:pt modelId="{0818548B-0C12-4376-B2F7-6CBCC77EFFB9}" type="pres">
      <dgm:prSet presAssocID="{9B2247F6-86AE-4CBE-A341-0D504C79475A}" presName="invisiNode" presStyleLbl="node1" presStyleIdx="1" presStyleCnt="3"/>
      <dgm:spPr/>
    </dgm:pt>
    <dgm:pt modelId="{ABDF0A88-A2EE-4EB2-B9F2-BC57E684A347}" type="pres">
      <dgm:prSet presAssocID="{9B2247F6-86AE-4CBE-A341-0D504C79475A}" presName="imagNode" presStyleLbl="fgImgPlace1" presStyleIdx="1" presStyleCnt="3"/>
      <dgm:spPr/>
    </dgm:pt>
    <dgm:pt modelId="{2F6CEBEF-F3A8-4BB3-8ACD-5EBCB7B3CB90}" type="pres">
      <dgm:prSet presAssocID="{7EB5B79F-7CE7-4A3F-BD88-82FA6B71020F}" presName="sibTrans" presStyleLbl="sibTrans2D1" presStyleIdx="0" presStyleCnt="0"/>
      <dgm:spPr/>
    </dgm:pt>
    <dgm:pt modelId="{78264C8E-2A1F-4351-810D-B5D03C0D0CB1}" type="pres">
      <dgm:prSet presAssocID="{8007255D-3E13-4EB2-BF6D-5A4BB27A09B1}" presName="compNode" presStyleCnt="0"/>
      <dgm:spPr/>
    </dgm:pt>
    <dgm:pt modelId="{7B556B93-1661-4562-AD5F-C4D34657288D}" type="pres">
      <dgm:prSet presAssocID="{8007255D-3E13-4EB2-BF6D-5A4BB27A09B1}" presName="bkgdShape" presStyleLbl="node1" presStyleIdx="2" presStyleCnt="3"/>
      <dgm:spPr/>
    </dgm:pt>
    <dgm:pt modelId="{94E67366-D2D5-43A9-96F1-F8A63E2C17D4}" type="pres">
      <dgm:prSet presAssocID="{8007255D-3E13-4EB2-BF6D-5A4BB27A09B1}" presName="nodeTx" presStyleLbl="node1" presStyleIdx="2" presStyleCnt="3">
        <dgm:presLayoutVars>
          <dgm:bulletEnabled val="1"/>
        </dgm:presLayoutVars>
      </dgm:prSet>
      <dgm:spPr/>
    </dgm:pt>
    <dgm:pt modelId="{B57E5EE6-E2FB-4EBF-9B53-E30BA48B46D6}" type="pres">
      <dgm:prSet presAssocID="{8007255D-3E13-4EB2-BF6D-5A4BB27A09B1}" presName="invisiNode" presStyleLbl="node1" presStyleIdx="2" presStyleCnt="3"/>
      <dgm:spPr/>
    </dgm:pt>
    <dgm:pt modelId="{A63C9C00-7AB9-4149-AC52-4C23A166FDBA}" type="pres">
      <dgm:prSet presAssocID="{8007255D-3E13-4EB2-BF6D-5A4BB27A09B1}" presName="imagNode" presStyleLbl="fgImgPlace1" presStyleIdx="2" presStyleCnt="3"/>
      <dgm:spPr/>
    </dgm:pt>
  </dgm:ptLst>
  <dgm:cxnLst>
    <dgm:cxn modelId="{D2738228-02D2-452B-9C13-C9FE51D7BD6F}" srcId="{67B6F756-B691-48B4-BAEE-BFF97A38D6CB}" destId="{9B2247F6-86AE-4CBE-A341-0D504C79475A}" srcOrd="1" destOrd="0" parTransId="{63709A46-B446-4697-9566-2B7DD7F58DCF}" sibTransId="{7EB5B79F-7CE7-4A3F-BD88-82FA6B71020F}"/>
    <dgm:cxn modelId="{814C7835-FAEF-4238-AE4E-DBEAB20F899C}" srcId="{67B6F756-B691-48B4-BAEE-BFF97A38D6CB}" destId="{8007255D-3E13-4EB2-BF6D-5A4BB27A09B1}" srcOrd="2" destOrd="0" parTransId="{39C86218-B754-44F7-8F27-355AF4FDD34B}" sibTransId="{68E3A37B-E5CE-438B-A6D7-A49FC737B455}"/>
    <dgm:cxn modelId="{7A1C1937-2C94-461A-A619-052C5CEAEFA4}" type="presOf" srcId="{67B6F756-B691-48B4-BAEE-BFF97A38D6CB}" destId="{7E26561C-1F16-4752-B32F-F16FF21A914E}" srcOrd="0" destOrd="0" presId="urn:microsoft.com/office/officeart/2005/8/layout/hList7"/>
    <dgm:cxn modelId="{F7B8BA37-961C-4B03-BB4D-14072AF122D1}" type="presOf" srcId="{8007255D-3E13-4EB2-BF6D-5A4BB27A09B1}" destId="{94E67366-D2D5-43A9-96F1-F8A63E2C17D4}" srcOrd="1" destOrd="0" presId="urn:microsoft.com/office/officeart/2005/8/layout/hList7"/>
    <dgm:cxn modelId="{AC605264-6B1B-432C-8D73-0DCE63B05E2F}" type="presOf" srcId="{9B2247F6-86AE-4CBE-A341-0D504C79475A}" destId="{64E78300-768C-4A79-A0E3-EE0DF484ECB3}" srcOrd="0" destOrd="0" presId="urn:microsoft.com/office/officeart/2005/8/layout/hList7"/>
    <dgm:cxn modelId="{1AEED667-A231-473D-9EFE-7B64F41E789C}" type="presOf" srcId="{7EB5B79F-7CE7-4A3F-BD88-82FA6B71020F}" destId="{2F6CEBEF-F3A8-4BB3-8ACD-5EBCB7B3CB90}" srcOrd="0" destOrd="0" presId="urn:microsoft.com/office/officeart/2005/8/layout/hList7"/>
    <dgm:cxn modelId="{BBB40F92-27A4-48E4-956A-E5E007C16AF3}" srcId="{67B6F756-B691-48B4-BAEE-BFF97A38D6CB}" destId="{3B7A2CA6-F253-43AB-BA26-C7512AC1FA4B}" srcOrd="0" destOrd="0" parTransId="{C16B65FE-CA01-4530-9125-3EFA45C85B55}" sibTransId="{F71CA1D7-AA47-4E86-BD97-C7054A9B4670}"/>
    <dgm:cxn modelId="{6E8D66B6-8496-45E4-873C-B8F8946290B1}" type="presOf" srcId="{8007255D-3E13-4EB2-BF6D-5A4BB27A09B1}" destId="{7B556B93-1661-4562-AD5F-C4D34657288D}" srcOrd="0" destOrd="0" presId="urn:microsoft.com/office/officeart/2005/8/layout/hList7"/>
    <dgm:cxn modelId="{0BB7D0C1-5D48-4E5F-9B08-5A6F0B275A08}" type="presOf" srcId="{3B7A2CA6-F253-43AB-BA26-C7512AC1FA4B}" destId="{EAE0952E-1909-4631-BB47-A8C44C757429}" srcOrd="0" destOrd="0" presId="urn:microsoft.com/office/officeart/2005/8/layout/hList7"/>
    <dgm:cxn modelId="{6BE20ED7-E5C6-4CAE-85C3-198E4596C623}" type="presOf" srcId="{9B2247F6-86AE-4CBE-A341-0D504C79475A}" destId="{C61D1C60-F6CE-47F2-A084-46994131F1FD}" srcOrd="1" destOrd="0" presId="urn:microsoft.com/office/officeart/2005/8/layout/hList7"/>
    <dgm:cxn modelId="{86EE03E4-C6D6-4238-9D74-91C1D8B87759}" type="presOf" srcId="{3B7A2CA6-F253-43AB-BA26-C7512AC1FA4B}" destId="{136A98E3-7931-49ED-8D02-580F88438071}" srcOrd="1" destOrd="0" presId="urn:microsoft.com/office/officeart/2005/8/layout/hList7"/>
    <dgm:cxn modelId="{F9C893E8-13B9-4AB4-83F1-425FC376BD90}" type="presOf" srcId="{F71CA1D7-AA47-4E86-BD97-C7054A9B4670}" destId="{1AF4092F-503A-46A5-8A95-FAFBD6C354C9}" srcOrd="0" destOrd="0" presId="urn:microsoft.com/office/officeart/2005/8/layout/hList7"/>
    <dgm:cxn modelId="{BFECE94C-BF3D-47E9-AF94-6830F0A8EF69}" type="presParOf" srcId="{7E26561C-1F16-4752-B32F-F16FF21A914E}" destId="{4C5570A6-B605-4208-AADB-461563DA8003}" srcOrd="0" destOrd="0" presId="urn:microsoft.com/office/officeart/2005/8/layout/hList7"/>
    <dgm:cxn modelId="{AD6A8D0E-D086-45DB-8979-4F77948582CD}" type="presParOf" srcId="{7E26561C-1F16-4752-B32F-F16FF21A914E}" destId="{FDCB1A85-559C-43E2-96E4-E2B4093FC47D}" srcOrd="1" destOrd="0" presId="urn:microsoft.com/office/officeart/2005/8/layout/hList7"/>
    <dgm:cxn modelId="{147FCE36-8AF6-49FB-AC25-67A9274543C3}" type="presParOf" srcId="{FDCB1A85-559C-43E2-96E4-E2B4093FC47D}" destId="{1DDFE0FB-A9D6-4541-9A0D-1DCB3C3C7788}" srcOrd="0" destOrd="0" presId="urn:microsoft.com/office/officeart/2005/8/layout/hList7"/>
    <dgm:cxn modelId="{50A37FAA-9A2B-4AFF-946B-8176FAEE29AB}" type="presParOf" srcId="{1DDFE0FB-A9D6-4541-9A0D-1DCB3C3C7788}" destId="{EAE0952E-1909-4631-BB47-A8C44C757429}" srcOrd="0" destOrd="0" presId="urn:microsoft.com/office/officeart/2005/8/layout/hList7"/>
    <dgm:cxn modelId="{5FC98670-8552-43D7-B38E-C8B656C3988D}" type="presParOf" srcId="{1DDFE0FB-A9D6-4541-9A0D-1DCB3C3C7788}" destId="{136A98E3-7931-49ED-8D02-580F88438071}" srcOrd="1" destOrd="0" presId="urn:microsoft.com/office/officeart/2005/8/layout/hList7"/>
    <dgm:cxn modelId="{17D4E65D-C52D-47B9-A988-FAB01DCBDE8C}" type="presParOf" srcId="{1DDFE0FB-A9D6-4541-9A0D-1DCB3C3C7788}" destId="{DE19CCE2-59FD-443A-BB39-CF7A6C9C144C}" srcOrd="2" destOrd="0" presId="urn:microsoft.com/office/officeart/2005/8/layout/hList7"/>
    <dgm:cxn modelId="{68C37338-4C7B-4C59-B785-82EC4D5D30D9}" type="presParOf" srcId="{1DDFE0FB-A9D6-4541-9A0D-1DCB3C3C7788}" destId="{B23FFEF5-5C22-4BAC-8D17-08E97B1139E6}" srcOrd="3" destOrd="0" presId="urn:microsoft.com/office/officeart/2005/8/layout/hList7"/>
    <dgm:cxn modelId="{77F3CA81-8B2F-4431-9FE9-3F3BF840DE6D}" type="presParOf" srcId="{FDCB1A85-559C-43E2-96E4-E2B4093FC47D}" destId="{1AF4092F-503A-46A5-8A95-FAFBD6C354C9}" srcOrd="1" destOrd="0" presId="urn:microsoft.com/office/officeart/2005/8/layout/hList7"/>
    <dgm:cxn modelId="{5A9F7D04-32FF-472B-A6C1-F4CE5947B2D7}" type="presParOf" srcId="{FDCB1A85-559C-43E2-96E4-E2B4093FC47D}" destId="{C5F5684F-AC88-4BE8-ADE2-2D2EA54A153E}" srcOrd="2" destOrd="0" presId="urn:microsoft.com/office/officeart/2005/8/layout/hList7"/>
    <dgm:cxn modelId="{43EC4580-759F-41E3-939A-695BBCC4DA33}" type="presParOf" srcId="{C5F5684F-AC88-4BE8-ADE2-2D2EA54A153E}" destId="{64E78300-768C-4A79-A0E3-EE0DF484ECB3}" srcOrd="0" destOrd="0" presId="urn:microsoft.com/office/officeart/2005/8/layout/hList7"/>
    <dgm:cxn modelId="{6350F6A2-AB35-4A72-9371-5691B7D6BC24}" type="presParOf" srcId="{C5F5684F-AC88-4BE8-ADE2-2D2EA54A153E}" destId="{C61D1C60-F6CE-47F2-A084-46994131F1FD}" srcOrd="1" destOrd="0" presId="urn:microsoft.com/office/officeart/2005/8/layout/hList7"/>
    <dgm:cxn modelId="{69D40995-AD80-4B8E-896F-F9EAC442E217}" type="presParOf" srcId="{C5F5684F-AC88-4BE8-ADE2-2D2EA54A153E}" destId="{0818548B-0C12-4376-B2F7-6CBCC77EFFB9}" srcOrd="2" destOrd="0" presId="urn:microsoft.com/office/officeart/2005/8/layout/hList7"/>
    <dgm:cxn modelId="{A885BE15-1793-4C89-BF35-70F6D973B092}" type="presParOf" srcId="{C5F5684F-AC88-4BE8-ADE2-2D2EA54A153E}" destId="{ABDF0A88-A2EE-4EB2-B9F2-BC57E684A347}" srcOrd="3" destOrd="0" presId="urn:microsoft.com/office/officeart/2005/8/layout/hList7"/>
    <dgm:cxn modelId="{9B3C7785-A9FE-4E40-8A12-001FD04A8F81}" type="presParOf" srcId="{FDCB1A85-559C-43E2-96E4-E2B4093FC47D}" destId="{2F6CEBEF-F3A8-4BB3-8ACD-5EBCB7B3CB90}" srcOrd="3" destOrd="0" presId="urn:microsoft.com/office/officeart/2005/8/layout/hList7"/>
    <dgm:cxn modelId="{614D36F7-21B9-4369-9587-16DC5E422D19}" type="presParOf" srcId="{FDCB1A85-559C-43E2-96E4-E2B4093FC47D}" destId="{78264C8E-2A1F-4351-810D-B5D03C0D0CB1}" srcOrd="4" destOrd="0" presId="urn:microsoft.com/office/officeart/2005/8/layout/hList7"/>
    <dgm:cxn modelId="{0EBDEABC-C5BC-4216-9E74-03A3D00294C6}" type="presParOf" srcId="{78264C8E-2A1F-4351-810D-B5D03C0D0CB1}" destId="{7B556B93-1661-4562-AD5F-C4D34657288D}" srcOrd="0" destOrd="0" presId="urn:microsoft.com/office/officeart/2005/8/layout/hList7"/>
    <dgm:cxn modelId="{2AC71D9A-CC98-48C7-9C35-236A639D6731}" type="presParOf" srcId="{78264C8E-2A1F-4351-810D-B5D03C0D0CB1}" destId="{94E67366-D2D5-43A9-96F1-F8A63E2C17D4}" srcOrd="1" destOrd="0" presId="urn:microsoft.com/office/officeart/2005/8/layout/hList7"/>
    <dgm:cxn modelId="{8B57CDEB-3933-49C2-9C61-8BCDF16B6BD9}" type="presParOf" srcId="{78264C8E-2A1F-4351-810D-B5D03C0D0CB1}" destId="{B57E5EE6-E2FB-4EBF-9B53-E30BA48B46D6}" srcOrd="2" destOrd="0" presId="urn:microsoft.com/office/officeart/2005/8/layout/hList7"/>
    <dgm:cxn modelId="{92BA6225-F675-43F7-8EEB-106D4B33CB85}" type="presParOf" srcId="{78264C8E-2A1F-4351-810D-B5D03C0D0CB1}" destId="{A63C9C00-7AB9-4149-AC52-4C23A166FDB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6227E-9C28-42EA-A43C-B6A12E8D9E8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B7EAC0-1F72-44C8-855A-5AD4E0E23C7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Membawa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risalah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dakwah</a:t>
          </a:r>
          <a:endParaRPr lang="en-US" dirty="0">
            <a:solidFill>
              <a:schemeClr val="bg1"/>
            </a:solidFill>
          </a:endParaRPr>
        </a:p>
      </dgm:t>
    </dgm:pt>
    <dgm:pt modelId="{6C18ECD9-C79C-4E6F-880D-566F242D5F4B}" type="parTrans" cxnId="{7EE377EA-0446-47DA-A16A-CDCA2603976D}">
      <dgm:prSet/>
      <dgm:spPr/>
      <dgm:t>
        <a:bodyPr/>
        <a:lstStyle/>
        <a:p>
          <a:endParaRPr lang="en-US"/>
        </a:p>
      </dgm:t>
    </dgm:pt>
    <dgm:pt modelId="{9FE40FD1-FC0A-497F-A989-76B5DE91FA1F}" type="sibTrans" cxnId="{7EE377EA-0446-47DA-A16A-CDCA2603976D}">
      <dgm:prSet/>
      <dgm:spPr/>
      <dgm:t>
        <a:bodyPr/>
        <a:lstStyle/>
        <a:p>
          <a:endParaRPr lang="en-US"/>
        </a:p>
      </dgm:t>
    </dgm:pt>
    <dgm:pt modelId="{11CADDA4-1E9F-4F3D-85A6-2B89A06743AB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kata-kata, </a:t>
          </a:r>
          <a:r>
            <a:rPr lang="en-US" dirty="0" err="1">
              <a:solidFill>
                <a:schemeClr val="bg1"/>
              </a:solidFill>
            </a:rPr>
            <a:t>perbuatan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tingkah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laku</a:t>
          </a:r>
          <a:r>
            <a:rPr lang="en-US" dirty="0">
              <a:solidFill>
                <a:schemeClr val="bg1"/>
              </a:solidFill>
            </a:rPr>
            <a:t> dan </a:t>
          </a:r>
          <a:r>
            <a:rPr lang="en-US" dirty="0" err="1">
              <a:solidFill>
                <a:schemeClr val="bg1"/>
              </a:solidFill>
            </a:rPr>
            <a:t>sifat-sifat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baginda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menjadi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contoh</a:t>
          </a:r>
          <a:r>
            <a:rPr lang="en-US" dirty="0">
              <a:solidFill>
                <a:schemeClr val="bg1"/>
              </a:solidFill>
            </a:rPr>
            <a:t> </a:t>
          </a:r>
        </a:p>
      </dgm:t>
    </dgm:pt>
    <dgm:pt modelId="{BA464C6F-1618-463A-A93F-EFAED8C10DA2}" type="parTrans" cxnId="{FB7BA664-20AA-4554-A0A3-AC4C0534F0AC}">
      <dgm:prSet/>
      <dgm:spPr/>
      <dgm:t>
        <a:bodyPr/>
        <a:lstStyle/>
        <a:p>
          <a:endParaRPr lang="en-US"/>
        </a:p>
      </dgm:t>
    </dgm:pt>
    <dgm:pt modelId="{DADE48D9-B7AD-4023-926A-F0440B329B11}" type="sibTrans" cxnId="{FB7BA664-20AA-4554-A0A3-AC4C0534F0AC}">
      <dgm:prSet/>
      <dgm:spPr/>
      <dgm:t>
        <a:bodyPr/>
        <a:lstStyle/>
        <a:p>
          <a:endParaRPr lang="en-US"/>
        </a:p>
      </dgm:t>
    </dgm:pt>
    <dgm:pt modelId="{02A44547-6368-41D6-90F9-5C22857BF7A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Salah </a:t>
          </a:r>
          <a:r>
            <a:rPr lang="en-US" dirty="0" err="1">
              <a:solidFill>
                <a:schemeClr val="bg1"/>
              </a:solidFill>
            </a:rPr>
            <a:t>satu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uslub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baginda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ialah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penggunaan</a:t>
          </a:r>
          <a:r>
            <a:rPr lang="en-US" dirty="0">
              <a:solidFill>
                <a:schemeClr val="bg1"/>
              </a:solidFill>
            </a:rPr>
            <a:t> Ism </a:t>
          </a:r>
          <a:r>
            <a:rPr lang="en-US" dirty="0" err="1">
              <a:solidFill>
                <a:schemeClr val="bg1"/>
              </a:solidFill>
            </a:rPr>
            <a:t>Tasghir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B260AA21-E57D-4C6A-87E0-A243DB9581FD}" type="parTrans" cxnId="{4C336A94-B385-4BD4-88E9-BD9857B198AD}">
      <dgm:prSet/>
      <dgm:spPr/>
      <dgm:t>
        <a:bodyPr/>
        <a:lstStyle/>
        <a:p>
          <a:endParaRPr lang="en-US"/>
        </a:p>
      </dgm:t>
    </dgm:pt>
    <dgm:pt modelId="{CD5A3319-A654-44CB-9800-35F1E6E61297}" type="sibTrans" cxnId="{4C336A94-B385-4BD4-88E9-BD9857B198AD}">
      <dgm:prSet/>
      <dgm:spPr/>
      <dgm:t>
        <a:bodyPr/>
        <a:lstStyle/>
        <a:p>
          <a:endParaRPr lang="en-US"/>
        </a:p>
      </dgm:t>
    </dgm:pt>
    <dgm:pt modelId="{B3675FB3-C3F4-45B7-BB4E-A23FC15CD1B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berkait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rapat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dengan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kejayaan</a:t>
          </a:r>
          <a:r>
            <a:rPr lang="en-US" dirty="0">
              <a:solidFill>
                <a:schemeClr val="bg1"/>
              </a:solidFill>
            </a:rPr>
            <a:t> Rasulullah S.A.W. </a:t>
          </a:r>
          <a:r>
            <a:rPr lang="en-US" dirty="0" err="1">
              <a:solidFill>
                <a:schemeClr val="bg1"/>
              </a:solidFill>
            </a:rPr>
            <a:t>dalam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dakwah</a:t>
          </a:r>
          <a:r>
            <a:rPr lang="en-US" dirty="0">
              <a:solidFill>
                <a:schemeClr val="bg1"/>
              </a:solidFill>
            </a:rPr>
            <a:t> </a:t>
          </a:r>
        </a:p>
      </dgm:t>
    </dgm:pt>
    <dgm:pt modelId="{F554C5E9-4A53-4186-9A4B-C0BF806EB440}" type="parTrans" cxnId="{5F815015-F31A-4F2E-B5EE-CEE497578FAB}">
      <dgm:prSet/>
      <dgm:spPr/>
      <dgm:t>
        <a:bodyPr/>
        <a:lstStyle/>
        <a:p>
          <a:endParaRPr lang="en-US"/>
        </a:p>
      </dgm:t>
    </dgm:pt>
    <dgm:pt modelId="{7C0BCDBE-A378-413F-B58C-B65357802B4D}" type="sibTrans" cxnId="{5F815015-F31A-4F2E-B5EE-CEE497578FAB}">
      <dgm:prSet/>
      <dgm:spPr/>
      <dgm:t>
        <a:bodyPr/>
        <a:lstStyle/>
        <a:p>
          <a:endParaRPr lang="en-US"/>
        </a:p>
      </dgm:t>
    </dgm:pt>
    <dgm:pt modelId="{1B4CD9EB-56E0-42A0-AC0E-F8AACF3D17FC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Dalam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konteks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apa</a:t>
          </a:r>
          <a:r>
            <a:rPr lang="en-US" dirty="0">
              <a:solidFill>
                <a:schemeClr val="bg1"/>
              </a:solidFill>
            </a:rPr>
            <a:t> dan </a:t>
          </a:r>
          <a:r>
            <a:rPr lang="en-US" dirty="0" err="1">
              <a:solidFill>
                <a:schemeClr val="bg1"/>
              </a:solidFill>
            </a:rPr>
            <a:t>kepada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siapa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ditujukan</a:t>
          </a:r>
          <a:endParaRPr lang="en-US" dirty="0">
            <a:solidFill>
              <a:schemeClr val="bg1"/>
            </a:solidFill>
          </a:endParaRPr>
        </a:p>
      </dgm:t>
    </dgm:pt>
    <dgm:pt modelId="{883DC592-D7F6-4C4D-838F-E98D80DFF930}" type="parTrans" cxnId="{42BBF41C-BB7C-46B3-AA35-A36BB3C68D0C}">
      <dgm:prSet/>
      <dgm:spPr/>
      <dgm:t>
        <a:bodyPr/>
        <a:lstStyle/>
        <a:p>
          <a:endParaRPr lang="en-US"/>
        </a:p>
      </dgm:t>
    </dgm:pt>
    <dgm:pt modelId="{CD0C989B-DEE1-4350-B4C8-6B01DD04B6AB}" type="sibTrans" cxnId="{42BBF41C-BB7C-46B3-AA35-A36BB3C68D0C}">
      <dgm:prSet/>
      <dgm:spPr/>
      <dgm:t>
        <a:bodyPr/>
        <a:lstStyle/>
        <a:p>
          <a:endParaRPr lang="en-US"/>
        </a:p>
      </dgm:t>
    </dgm:pt>
    <dgm:pt modelId="{A8D4C883-0A9C-4BAD-9FC7-410B027FCF64}" type="pres">
      <dgm:prSet presAssocID="{D026227E-9C28-42EA-A43C-B6A12E8D9E8F}" presName="cycle" presStyleCnt="0">
        <dgm:presLayoutVars>
          <dgm:dir/>
          <dgm:resizeHandles val="exact"/>
        </dgm:presLayoutVars>
      </dgm:prSet>
      <dgm:spPr/>
    </dgm:pt>
    <dgm:pt modelId="{899670CE-C590-468B-B799-2A85B06901CA}" type="pres">
      <dgm:prSet presAssocID="{D6B7EAC0-1F72-44C8-855A-5AD4E0E23C7D}" presName="node" presStyleLbl="node1" presStyleIdx="0" presStyleCnt="5" custScaleX="176029">
        <dgm:presLayoutVars>
          <dgm:bulletEnabled val="1"/>
        </dgm:presLayoutVars>
      </dgm:prSet>
      <dgm:spPr/>
    </dgm:pt>
    <dgm:pt modelId="{ABBC193E-0344-4AC8-BDDE-0AA9D8AD79FC}" type="pres">
      <dgm:prSet presAssocID="{D6B7EAC0-1F72-44C8-855A-5AD4E0E23C7D}" presName="spNode" presStyleCnt="0"/>
      <dgm:spPr/>
    </dgm:pt>
    <dgm:pt modelId="{F12A2F96-89E0-4991-A5DE-032D4648EA3B}" type="pres">
      <dgm:prSet presAssocID="{9FE40FD1-FC0A-497F-A989-76B5DE91FA1F}" presName="sibTrans" presStyleLbl="sibTrans1D1" presStyleIdx="0" presStyleCnt="5"/>
      <dgm:spPr/>
    </dgm:pt>
    <dgm:pt modelId="{7D38CAE7-0193-4094-B230-6237A958F23C}" type="pres">
      <dgm:prSet presAssocID="{11CADDA4-1E9F-4F3D-85A6-2B89A06743AB}" presName="node" presStyleLbl="node1" presStyleIdx="1" presStyleCnt="5" custScaleX="131805" custScaleY="211961" custRadScaleRad="184012" custRadScaleInc="-3773">
        <dgm:presLayoutVars>
          <dgm:bulletEnabled val="1"/>
        </dgm:presLayoutVars>
      </dgm:prSet>
      <dgm:spPr/>
    </dgm:pt>
    <dgm:pt modelId="{3C359A52-3C23-4CC3-9C97-64D00C4A780B}" type="pres">
      <dgm:prSet presAssocID="{11CADDA4-1E9F-4F3D-85A6-2B89A06743AB}" presName="spNode" presStyleCnt="0"/>
      <dgm:spPr/>
    </dgm:pt>
    <dgm:pt modelId="{83B23596-B8C5-4F72-90A4-9B6ED91EE894}" type="pres">
      <dgm:prSet presAssocID="{DADE48D9-B7AD-4023-926A-F0440B329B11}" presName="sibTrans" presStyleLbl="sibTrans1D1" presStyleIdx="1" presStyleCnt="5"/>
      <dgm:spPr/>
    </dgm:pt>
    <dgm:pt modelId="{AEEEC66A-2830-4A3A-ADBA-BE73AF12D89A}" type="pres">
      <dgm:prSet presAssocID="{02A44547-6368-41D6-90F9-5C22857BF7A4}" presName="node" presStyleLbl="node1" presStyleIdx="2" presStyleCnt="5" custScaleX="211769" custRadScaleRad="145983" custRadScaleInc="-96027">
        <dgm:presLayoutVars>
          <dgm:bulletEnabled val="1"/>
        </dgm:presLayoutVars>
      </dgm:prSet>
      <dgm:spPr/>
    </dgm:pt>
    <dgm:pt modelId="{EFDD7E7C-CC49-4B77-ACC1-0DF8A8A0F9BB}" type="pres">
      <dgm:prSet presAssocID="{02A44547-6368-41D6-90F9-5C22857BF7A4}" presName="spNode" presStyleCnt="0"/>
      <dgm:spPr/>
    </dgm:pt>
    <dgm:pt modelId="{68E9636A-DE90-4A76-A4ED-D42F3F60BF4F}" type="pres">
      <dgm:prSet presAssocID="{CD5A3319-A654-44CB-9800-35F1E6E61297}" presName="sibTrans" presStyleLbl="sibTrans1D1" presStyleIdx="2" presStyleCnt="5"/>
      <dgm:spPr/>
    </dgm:pt>
    <dgm:pt modelId="{1DE6C8AE-A3A0-4C7E-8DD8-5987615EEE93}" type="pres">
      <dgm:prSet presAssocID="{B3675FB3-C3F4-45B7-BB4E-A23FC15CD1B4}" presName="node" presStyleLbl="node1" presStyleIdx="3" presStyleCnt="5" custScaleX="235920" custRadScaleRad="143711" custRadScaleInc="93756">
        <dgm:presLayoutVars>
          <dgm:bulletEnabled val="1"/>
        </dgm:presLayoutVars>
      </dgm:prSet>
      <dgm:spPr/>
    </dgm:pt>
    <dgm:pt modelId="{73AA39B5-B577-485E-82B2-DD9092D6DD9C}" type="pres">
      <dgm:prSet presAssocID="{B3675FB3-C3F4-45B7-BB4E-A23FC15CD1B4}" presName="spNode" presStyleCnt="0"/>
      <dgm:spPr/>
    </dgm:pt>
    <dgm:pt modelId="{7F2071F5-5FFF-49BE-BB16-BAE4819F18E7}" type="pres">
      <dgm:prSet presAssocID="{7C0BCDBE-A378-413F-B58C-B65357802B4D}" presName="sibTrans" presStyleLbl="sibTrans1D1" presStyleIdx="3" presStyleCnt="5"/>
      <dgm:spPr/>
    </dgm:pt>
    <dgm:pt modelId="{BC704754-F09F-4606-B5C2-CD316BDEDF68}" type="pres">
      <dgm:prSet presAssocID="{1B4CD9EB-56E0-42A0-AC0E-F8AACF3D17FC}" presName="node" presStyleLbl="node1" presStyleIdx="4" presStyleCnt="5" custScaleY="233167" custRadScaleRad="161252" custRadScaleInc="7811">
        <dgm:presLayoutVars>
          <dgm:bulletEnabled val="1"/>
        </dgm:presLayoutVars>
      </dgm:prSet>
      <dgm:spPr/>
    </dgm:pt>
    <dgm:pt modelId="{A0FE48EB-244C-4166-811A-9BCAC88CF04C}" type="pres">
      <dgm:prSet presAssocID="{1B4CD9EB-56E0-42A0-AC0E-F8AACF3D17FC}" presName="spNode" presStyleCnt="0"/>
      <dgm:spPr/>
    </dgm:pt>
    <dgm:pt modelId="{425D1982-9A3C-4CDA-8721-3A186A0D6488}" type="pres">
      <dgm:prSet presAssocID="{CD0C989B-DEE1-4350-B4C8-6B01DD04B6AB}" presName="sibTrans" presStyleLbl="sibTrans1D1" presStyleIdx="4" presStyleCnt="5"/>
      <dgm:spPr/>
    </dgm:pt>
  </dgm:ptLst>
  <dgm:cxnLst>
    <dgm:cxn modelId="{E45BFE0C-0647-47B0-81C3-F249F0A42AD7}" type="presOf" srcId="{D6B7EAC0-1F72-44C8-855A-5AD4E0E23C7D}" destId="{899670CE-C590-468B-B799-2A85B06901CA}" srcOrd="0" destOrd="0" presId="urn:microsoft.com/office/officeart/2005/8/layout/cycle5"/>
    <dgm:cxn modelId="{5F815015-F31A-4F2E-B5EE-CEE497578FAB}" srcId="{D026227E-9C28-42EA-A43C-B6A12E8D9E8F}" destId="{B3675FB3-C3F4-45B7-BB4E-A23FC15CD1B4}" srcOrd="3" destOrd="0" parTransId="{F554C5E9-4A53-4186-9A4B-C0BF806EB440}" sibTransId="{7C0BCDBE-A378-413F-B58C-B65357802B4D}"/>
    <dgm:cxn modelId="{42BBF41C-BB7C-46B3-AA35-A36BB3C68D0C}" srcId="{D026227E-9C28-42EA-A43C-B6A12E8D9E8F}" destId="{1B4CD9EB-56E0-42A0-AC0E-F8AACF3D17FC}" srcOrd="4" destOrd="0" parTransId="{883DC592-D7F6-4C4D-838F-E98D80DFF930}" sibTransId="{CD0C989B-DEE1-4350-B4C8-6B01DD04B6AB}"/>
    <dgm:cxn modelId="{2E0F313C-8ED8-4492-9FC5-7216A1A6AEEB}" type="presOf" srcId="{DADE48D9-B7AD-4023-926A-F0440B329B11}" destId="{83B23596-B8C5-4F72-90A4-9B6ED91EE894}" srcOrd="0" destOrd="0" presId="urn:microsoft.com/office/officeart/2005/8/layout/cycle5"/>
    <dgm:cxn modelId="{82514E5C-CC96-4C43-9C7F-13FD5137B547}" type="presOf" srcId="{CD0C989B-DEE1-4350-B4C8-6B01DD04B6AB}" destId="{425D1982-9A3C-4CDA-8721-3A186A0D6488}" srcOrd="0" destOrd="0" presId="urn:microsoft.com/office/officeart/2005/8/layout/cycle5"/>
    <dgm:cxn modelId="{4E7D425D-B9E8-4D34-857B-802D5AA1973D}" type="presOf" srcId="{D026227E-9C28-42EA-A43C-B6A12E8D9E8F}" destId="{A8D4C883-0A9C-4BAD-9FC7-410B027FCF64}" srcOrd="0" destOrd="0" presId="urn:microsoft.com/office/officeart/2005/8/layout/cycle5"/>
    <dgm:cxn modelId="{FB7BA664-20AA-4554-A0A3-AC4C0534F0AC}" srcId="{D026227E-9C28-42EA-A43C-B6A12E8D9E8F}" destId="{11CADDA4-1E9F-4F3D-85A6-2B89A06743AB}" srcOrd="1" destOrd="0" parTransId="{BA464C6F-1618-463A-A93F-EFAED8C10DA2}" sibTransId="{DADE48D9-B7AD-4023-926A-F0440B329B11}"/>
    <dgm:cxn modelId="{57D9AA49-2BFA-4B13-82FC-835211C222A8}" type="presOf" srcId="{9FE40FD1-FC0A-497F-A989-76B5DE91FA1F}" destId="{F12A2F96-89E0-4991-A5DE-032D4648EA3B}" srcOrd="0" destOrd="0" presId="urn:microsoft.com/office/officeart/2005/8/layout/cycle5"/>
    <dgm:cxn modelId="{CE873A4C-BE5B-4823-B9F1-21EB6B88E52C}" type="presOf" srcId="{1B4CD9EB-56E0-42A0-AC0E-F8AACF3D17FC}" destId="{BC704754-F09F-4606-B5C2-CD316BDEDF68}" srcOrd="0" destOrd="0" presId="urn:microsoft.com/office/officeart/2005/8/layout/cycle5"/>
    <dgm:cxn modelId="{4C336A94-B385-4BD4-88E9-BD9857B198AD}" srcId="{D026227E-9C28-42EA-A43C-B6A12E8D9E8F}" destId="{02A44547-6368-41D6-90F9-5C22857BF7A4}" srcOrd="2" destOrd="0" parTransId="{B260AA21-E57D-4C6A-87E0-A243DB9581FD}" sibTransId="{CD5A3319-A654-44CB-9800-35F1E6E61297}"/>
    <dgm:cxn modelId="{AC5BD8B3-5991-4C84-8957-91655900ECE6}" type="presOf" srcId="{B3675FB3-C3F4-45B7-BB4E-A23FC15CD1B4}" destId="{1DE6C8AE-A3A0-4C7E-8DD8-5987615EEE93}" srcOrd="0" destOrd="0" presId="urn:microsoft.com/office/officeart/2005/8/layout/cycle5"/>
    <dgm:cxn modelId="{DD24D7CE-052F-4546-AB17-992BBCC2CF37}" type="presOf" srcId="{CD5A3319-A654-44CB-9800-35F1E6E61297}" destId="{68E9636A-DE90-4A76-A4ED-D42F3F60BF4F}" srcOrd="0" destOrd="0" presId="urn:microsoft.com/office/officeart/2005/8/layout/cycle5"/>
    <dgm:cxn modelId="{E96AE9CE-4DEC-4E7D-AEE1-D0B2B6076761}" type="presOf" srcId="{02A44547-6368-41D6-90F9-5C22857BF7A4}" destId="{AEEEC66A-2830-4A3A-ADBA-BE73AF12D89A}" srcOrd="0" destOrd="0" presId="urn:microsoft.com/office/officeart/2005/8/layout/cycle5"/>
    <dgm:cxn modelId="{958B38D2-D449-4EE8-8ED8-F72F1A60250A}" type="presOf" srcId="{7C0BCDBE-A378-413F-B58C-B65357802B4D}" destId="{7F2071F5-5FFF-49BE-BB16-BAE4819F18E7}" srcOrd="0" destOrd="0" presId="urn:microsoft.com/office/officeart/2005/8/layout/cycle5"/>
    <dgm:cxn modelId="{7EE377EA-0446-47DA-A16A-CDCA2603976D}" srcId="{D026227E-9C28-42EA-A43C-B6A12E8D9E8F}" destId="{D6B7EAC0-1F72-44C8-855A-5AD4E0E23C7D}" srcOrd="0" destOrd="0" parTransId="{6C18ECD9-C79C-4E6F-880D-566F242D5F4B}" sibTransId="{9FE40FD1-FC0A-497F-A989-76B5DE91FA1F}"/>
    <dgm:cxn modelId="{1BABDEF0-2941-4CE7-9D92-EC24214463C7}" type="presOf" srcId="{11CADDA4-1E9F-4F3D-85A6-2B89A06743AB}" destId="{7D38CAE7-0193-4094-B230-6237A958F23C}" srcOrd="0" destOrd="0" presId="urn:microsoft.com/office/officeart/2005/8/layout/cycle5"/>
    <dgm:cxn modelId="{FBCB67C1-166D-4BE3-A9EB-DBE089C7BA26}" type="presParOf" srcId="{A8D4C883-0A9C-4BAD-9FC7-410B027FCF64}" destId="{899670CE-C590-468B-B799-2A85B06901CA}" srcOrd="0" destOrd="0" presId="urn:microsoft.com/office/officeart/2005/8/layout/cycle5"/>
    <dgm:cxn modelId="{4DDCF66D-7219-4D73-92A7-11FAECBFC504}" type="presParOf" srcId="{A8D4C883-0A9C-4BAD-9FC7-410B027FCF64}" destId="{ABBC193E-0344-4AC8-BDDE-0AA9D8AD79FC}" srcOrd="1" destOrd="0" presId="urn:microsoft.com/office/officeart/2005/8/layout/cycle5"/>
    <dgm:cxn modelId="{1F1578F0-6845-43C9-AAF0-946B0115BD6E}" type="presParOf" srcId="{A8D4C883-0A9C-4BAD-9FC7-410B027FCF64}" destId="{F12A2F96-89E0-4991-A5DE-032D4648EA3B}" srcOrd="2" destOrd="0" presId="urn:microsoft.com/office/officeart/2005/8/layout/cycle5"/>
    <dgm:cxn modelId="{F2C7D4F5-08B8-4670-81D1-D2E115119847}" type="presParOf" srcId="{A8D4C883-0A9C-4BAD-9FC7-410B027FCF64}" destId="{7D38CAE7-0193-4094-B230-6237A958F23C}" srcOrd="3" destOrd="0" presId="urn:microsoft.com/office/officeart/2005/8/layout/cycle5"/>
    <dgm:cxn modelId="{2BA01EB4-9B51-473E-8753-46C80F4DD44D}" type="presParOf" srcId="{A8D4C883-0A9C-4BAD-9FC7-410B027FCF64}" destId="{3C359A52-3C23-4CC3-9C97-64D00C4A780B}" srcOrd="4" destOrd="0" presId="urn:microsoft.com/office/officeart/2005/8/layout/cycle5"/>
    <dgm:cxn modelId="{2B1233AB-7966-4284-BB14-02CC045B16D4}" type="presParOf" srcId="{A8D4C883-0A9C-4BAD-9FC7-410B027FCF64}" destId="{83B23596-B8C5-4F72-90A4-9B6ED91EE894}" srcOrd="5" destOrd="0" presId="urn:microsoft.com/office/officeart/2005/8/layout/cycle5"/>
    <dgm:cxn modelId="{E546BC7C-7B8B-433B-8A96-FB8626FDCD3A}" type="presParOf" srcId="{A8D4C883-0A9C-4BAD-9FC7-410B027FCF64}" destId="{AEEEC66A-2830-4A3A-ADBA-BE73AF12D89A}" srcOrd="6" destOrd="0" presId="urn:microsoft.com/office/officeart/2005/8/layout/cycle5"/>
    <dgm:cxn modelId="{9954A927-B9C2-4904-B785-4D0D2C0B54D3}" type="presParOf" srcId="{A8D4C883-0A9C-4BAD-9FC7-410B027FCF64}" destId="{EFDD7E7C-CC49-4B77-ACC1-0DF8A8A0F9BB}" srcOrd="7" destOrd="0" presId="urn:microsoft.com/office/officeart/2005/8/layout/cycle5"/>
    <dgm:cxn modelId="{EEADF62B-481D-42C2-A180-4E56F2468E4E}" type="presParOf" srcId="{A8D4C883-0A9C-4BAD-9FC7-410B027FCF64}" destId="{68E9636A-DE90-4A76-A4ED-D42F3F60BF4F}" srcOrd="8" destOrd="0" presId="urn:microsoft.com/office/officeart/2005/8/layout/cycle5"/>
    <dgm:cxn modelId="{BCA29215-3D17-431A-9779-69BC5A6D59A8}" type="presParOf" srcId="{A8D4C883-0A9C-4BAD-9FC7-410B027FCF64}" destId="{1DE6C8AE-A3A0-4C7E-8DD8-5987615EEE93}" srcOrd="9" destOrd="0" presId="urn:microsoft.com/office/officeart/2005/8/layout/cycle5"/>
    <dgm:cxn modelId="{954A598E-745A-4FFE-9AC5-030B86EC4874}" type="presParOf" srcId="{A8D4C883-0A9C-4BAD-9FC7-410B027FCF64}" destId="{73AA39B5-B577-485E-82B2-DD9092D6DD9C}" srcOrd="10" destOrd="0" presId="urn:microsoft.com/office/officeart/2005/8/layout/cycle5"/>
    <dgm:cxn modelId="{B225977B-C6ED-4A68-892B-559517DA16EC}" type="presParOf" srcId="{A8D4C883-0A9C-4BAD-9FC7-410B027FCF64}" destId="{7F2071F5-5FFF-49BE-BB16-BAE4819F18E7}" srcOrd="11" destOrd="0" presId="urn:microsoft.com/office/officeart/2005/8/layout/cycle5"/>
    <dgm:cxn modelId="{41F925CB-CBA6-4E29-B84C-5E60531F8AF2}" type="presParOf" srcId="{A8D4C883-0A9C-4BAD-9FC7-410B027FCF64}" destId="{BC704754-F09F-4606-B5C2-CD316BDEDF68}" srcOrd="12" destOrd="0" presId="urn:microsoft.com/office/officeart/2005/8/layout/cycle5"/>
    <dgm:cxn modelId="{601A0D5A-061A-4DA1-A728-6B73574B374D}" type="presParOf" srcId="{A8D4C883-0A9C-4BAD-9FC7-410B027FCF64}" destId="{A0FE48EB-244C-4166-811A-9BCAC88CF04C}" srcOrd="13" destOrd="0" presId="urn:microsoft.com/office/officeart/2005/8/layout/cycle5"/>
    <dgm:cxn modelId="{BBA9EF87-E28A-4621-9C69-DA3C860D85FC}" type="presParOf" srcId="{A8D4C883-0A9C-4BAD-9FC7-410B027FCF64}" destId="{425D1982-9A3C-4CDA-8721-3A186A0D648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C66C71-E7CA-4DD2-AA21-44ADC5FBA2DE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4E0754-BD34-4F80-AA85-2C794E03A240}">
      <dgm:prSet phldrT="[Text]"/>
      <dgm:spPr/>
      <dgm:t>
        <a:bodyPr/>
        <a:lstStyle/>
        <a:p>
          <a:r>
            <a:rPr lang="en-US" dirty="0"/>
            <a:t>Kajian </a:t>
          </a:r>
          <a:r>
            <a:rPr lang="en-US" dirty="0" err="1"/>
            <a:t>umum</a:t>
          </a:r>
          <a:endParaRPr lang="en-US" dirty="0"/>
        </a:p>
      </dgm:t>
    </dgm:pt>
    <dgm:pt modelId="{EE7F9A95-123D-4C71-B7B2-52061CCC7520}" type="parTrans" cxnId="{F96FB017-7155-463A-A28A-B8A37FAB3DF9}">
      <dgm:prSet/>
      <dgm:spPr/>
      <dgm:t>
        <a:bodyPr/>
        <a:lstStyle/>
        <a:p>
          <a:endParaRPr lang="en-US"/>
        </a:p>
      </dgm:t>
    </dgm:pt>
    <dgm:pt modelId="{33159336-1BD0-440E-981A-FB742B8E6DAD}" type="sibTrans" cxnId="{F96FB017-7155-463A-A28A-B8A37FAB3DF9}">
      <dgm:prSet/>
      <dgm:spPr/>
      <dgm:t>
        <a:bodyPr/>
        <a:lstStyle/>
        <a:p>
          <a:endParaRPr lang="en-US"/>
        </a:p>
      </dgm:t>
    </dgm:pt>
    <dgm:pt modelId="{7FFEC14F-5355-43EA-9AE0-C072F543AB14}">
      <dgm:prSet phldrT="[Text]"/>
      <dgm:spPr/>
      <dgm:t>
        <a:bodyPr/>
        <a:lstStyle/>
        <a:p>
          <a:r>
            <a:rPr lang="en-US" b="1"/>
            <a:t>KAJIAN ISM TASGHIR DALAM AL-QURAN DAN SUNNAH</a:t>
          </a:r>
          <a:endParaRPr lang="en-US" b="1" dirty="0"/>
        </a:p>
      </dgm:t>
    </dgm:pt>
    <dgm:pt modelId="{89947023-4B42-41BC-B2D9-A99A1315E47E}" type="parTrans" cxnId="{81130512-496E-4540-9252-5BCB60FBFEEE}">
      <dgm:prSet/>
      <dgm:spPr/>
      <dgm:t>
        <a:bodyPr/>
        <a:lstStyle/>
        <a:p>
          <a:endParaRPr lang="en-US"/>
        </a:p>
      </dgm:t>
    </dgm:pt>
    <dgm:pt modelId="{0356EF13-2565-485C-A599-1034E886ECB7}" type="sibTrans" cxnId="{81130512-496E-4540-9252-5BCB60FBFEEE}">
      <dgm:prSet/>
      <dgm:spPr/>
      <dgm:t>
        <a:bodyPr/>
        <a:lstStyle/>
        <a:p>
          <a:endParaRPr lang="en-US"/>
        </a:p>
      </dgm:t>
    </dgm:pt>
    <dgm:pt modelId="{7E1C6488-FF51-4C4F-B537-C259C369DFBB}">
      <dgm:prSet phldrT="[Text]"/>
      <dgm:spPr/>
      <dgm:t>
        <a:bodyPr/>
        <a:lstStyle/>
        <a:p>
          <a:r>
            <a:rPr lang="en-US" dirty="0"/>
            <a:t>Kajian </a:t>
          </a:r>
          <a:r>
            <a:rPr lang="en-US" dirty="0" err="1"/>
            <a:t>Khusus</a:t>
          </a:r>
          <a:endParaRPr lang="en-US" dirty="0"/>
        </a:p>
      </dgm:t>
    </dgm:pt>
    <dgm:pt modelId="{6A51491F-12CD-4D32-A479-DCA8C28BE52A}" type="parTrans" cxnId="{0A78A700-143F-4297-BAE1-27A22F89B981}">
      <dgm:prSet/>
      <dgm:spPr/>
      <dgm:t>
        <a:bodyPr/>
        <a:lstStyle/>
        <a:p>
          <a:endParaRPr lang="en-US"/>
        </a:p>
      </dgm:t>
    </dgm:pt>
    <dgm:pt modelId="{43BE805C-31A2-4A0F-835B-288D781DCFDB}" type="sibTrans" cxnId="{0A78A700-143F-4297-BAE1-27A22F89B981}">
      <dgm:prSet/>
      <dgm:spPr/>
      <dgm:t>
        <a:bodyPr/>
        <a:lstStyle/>
        <a:p>
          <a:endParaRPr lang="en-US"/>
        </a:p>
      </dgm:t>
    </dgm:pt>
    <dgm:pt modelId="{130026AF-9C65-42C8-810D-F407193A1EBF}" type="pres">
      <dgm:prSet presAssocID="{29C66C71-E7CA-4DD2-AA21-44ADC5FBA2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BC043F4-46CE-4845-866E-96DD2A5D554B}" type="pres">
      <dgm:prSet presAssocID="{B04E0754-BD34-4F80-AA85-2C794E03A240}" presName="singleCycle" presStyleCnt="0"/>
      <dgm:spPr/>
    </dgm:pt>
    <dgm:pt modelId="{B32D7630-C96C-4166-8230-4BA7DE17DCFC}" type="pres">
      <dgm:prSet presAssocID="{B04E0754-BD34-4F80-AA85-2C794E03A240}" presName="singleCenter" presStyleLbl="node1" presStyleIdx="0" presStyleCnt="3" custLinFactX="-4152" custLinFactNeighborX="-100000" custLinFactNeighborY="3119">
        <dgm:presLayoutVars>
          <dgm:chMax val="7"/>
          <dgm:chPref val="7"/>
        </dgm:presLayoutVars>
      </dgm:prSet>
      <dgm:spPr/>
    </dgm:pt>
    <dgm:pt modelId="{087A990C-2B66-487B-91CA-9FE97B3605C4}" type="pres">
      <dgm:prSet presAssocID="{89947023-4B42-41BC-B2D9-A99A1315E47E}" presName="Name56" presStyleLbl="parChTrans1D2" presStyleIdx="0" presStyleCnt="2"/>
      <dgm:spPr/>
    </dgm:pt>
    <dgm:pt modelId="{06C160CC-22E0-4FCD-9801-9E1259194199}" type="pres">
      <dgm:prSet presAssocID="{7FFEC14F-5355-43EA-9AE0-C072F543AB14}" presName="text0" presStyleLbl="node1" presStyleIdx="1" presStyleCnt="3" custScaleX="417114" custRadScaleRad="80451" custRadScaleInc="-20251">
        <dgm:presLayoutVars>
          <dgm:bulletEnabled val="1"/>
        </dgm:presLayoutVars>
      </dgm:prSet>
      <dgm:spPr/>
    </dgm:pt>
    <dgm:pt modelId="{9EA17A25-7BC2-452A-81E3-7F7F02B664EF}" type="pres">
      <dgm:prSet presAssocID="{6A51491F-12CD-4D32-A479-DCA8C28BE52A}" presName="Name56" presStyleLbl="parChTrans1D2" presStyleIdx="1" presStyleCnt="2"/>
      <dgm:spPr/>
    </dgm:pt>
    <dgm:pt modelId="{330F7441-A803-4D15-A6B2-7C1981B56667}" type="pres">
      <dgm:prSet presAssocID="{7E1C6488-FF51-4C4F-B537-C259C369DFBB}" presName="text0" presStyleLbl="node1" presStyleIdx="2" presStyleCnt="3" custScaleX="242267" custRadScaleRad="183275" custRadScaleInc="-115329">
        <dgm:presLayoutVars>
          <dgm:bulletEnabled val="1"/>
        </dgm:presLayoutVars>
      </dgm:prSet>
      <dgm:spPr/>
    </dgm:pt>
  </dgm:ptLst>
  <dgm:cxnLst>
    <dgm:cxn modelId="{0A78A700-143F-4297-BAE1-27A22F89B981}" srcId="{B04E0754-BD34-4F80-AA85-2C794E03A240}" destId="{7E1C6488-FF51-4C4F-B537-C259C369DFBB}" srcOrd="1" destOrd="0" parTransId="{6A51491F-12CD-4D32-A479-DCA8C28BE52A}" sibTransId="{43BE805C-31A2-4A0F-835B-288D781DCFDB}"/>
    <dgm:cxn modelId="{81130512-496E-4540-9252-5BCB60FBFEEE}" srcId="{B04E0754-BD34-4F80-AA85-2C794E03A240}" destId="{7FFEC14F-5355-43EA-9AE0-C072F543AB14}" srcOrd="0" destOrd="0" parTransId="{89947023-4B42-41BC-B2D9-A99A1315E47E}" sibTransId="{0356EF13-2565-485C-A599-1034E886ECB7}"/>
    <dgm:cxn modelId="{F96FB017-7155-463A-A28A-B8A37FAB3DF9}" srcId="{29C66C71-E7CA-4DD2-AA21-44ADC5FBA2DE}" destId="{B04E0754-BD34-4F80-AA85-2C794E03A240}" srcOrd="0" destOrd="0" parTransId="{EE7F9A95-123D-4C71-B7B2-52061CCC7520}" sibTransId="{33159336-1BD0-440E-981A-FB742B8E6DAD}"/>
    <dgm:cxn modelId="{7CFB5B37-DE54-491B-A10B-2B8A2A1D8B6A}" type="presOf" srcId="{89947023-4B42-41BC-B2D9-A99A1315E47E}" destId="{087A990C-2B66-487B-91CA-9FE97B3605C4}" srcOrd="0" destOrd="0" presId="urn:microsoft.com/office/officeart/2008/layout/RadialCluster"/>
    <dgm:cxn modelId="{2EC7B63B-414B-449C-AC54-D195E46AA575}" type="presOf" srcId="{29C66C71-E7CA-4DD2-AA21-44ADC5FBA2DE}" destId="{130026AF-9C65-42C8-810D-F407193A1EBF}" srcOrd="0" destOrd="0" presId="urn:microsoft.com/office/officeart/2008/layout/RadialCluster"/>
    <dgm:cxn modelId="{8E36C150-4466-44BA-BF32-2464BA2CCFE2}" type="presOf" srcId="{6A51491F-12CD-4D32-A479-DCA8C28BE52A}" destId="{9EA17A25-7BC2-452A-81E3-7F7F02B664EF}" srcOrd="0" destOrd="0" presId="urn:microsoft.com/office/officeart/2008/layout/RadialCluster"/>
    <dgm:cxn modelId="{B0BDD053-AB63-4F9C-AA1D-A4F2D86C6AEF}" type="presOf" srcId="{B04E0754-BD34-4F80-AA85-2C794E03A240}" destId="{B32D7630-C96C-4166-8230-4BA7DE17DCFC}" srcOrd="0" destOrd="0" presId="urn:microsoft.com/office/officeart/2008/layout/RadialCluster"/>
    <dgm:cxn modelId="{A710AFB5-241C-4478-AB51-0911DFB077E9}" type="presOf" srcId="{7FFEC14F-5355-43EA-9AE0-C072F543AB14}" destId="{06C160CC-22E0-4FCD-9801-9E1259194199}" srcOrd="0" destOrd="0" presId="urn:microsoft.com/office/officeart/2008/layout/RadialCluster"/>
    <dgm:cxn modelId="{6070C1FB-3400-4142-B79B-AB1259BB56A5}" type="presOf" srcId="{7E1C6488-FF51-4C4F-B537-C259C369DFBB}" destId="{330F7441-A803-4D15-A6B2-7C1981B56667}" srcOrd="0" destOrd="0" presId="urn:microsoft.com/office/officeart/2008/layout/RadialCluster"/>
    <dgm:cxn modelId="{CFC3D806-564F-4A33-AE31-AD4963FE5538}" type="presParOf" srcId="{130026AF-9C65-42C8-810D-F407193A1EBF}" destId="{EBC043F4-46CE-4845-866E-96DD2A5D554B}" srcOrd="0" destOrd="0" presId="urn:microsoft.com/office/officeart/2008/layout/RadialCluster"/>
    <dgm:cxn modelId="{D1221473-EB65-44A5-AC31-CF04DEDD1D37}" type="presParOf" srcId="{EBC043F4-46CE-4845-866E-96DD2A5D554B}" destId="{B32D7630-C96C-4166-8230-4BA7DE17DCFC}" srcOrd="0" destOrd="0" presId="urn:microsoft.com/office/officeart/2008/layout/RadialCluster"/>
    <dgm:cxn modelId="{6CA3F446-B557-4954-BD57-E7F260AAB207}" type="presParOf" srcId="{EBC043F4-46CE-4845-866E-96DD2A5D554B}" destId="{087A990C-2B66-487B-91CA-9FE97B3605C4}" srcOrd="1" destOrd="0" presId="urn:microsoft.com/office/officeart/2008/layout/RadialCluster"/>
    <dgm:cxn modelId="{1FED1D5B-9778-448E-ADB2-F2AB5FFDE073}" type="presParOf" srcId="{EBC043F4-46CE-4845-866E-96DD2A5D554B}" destId="{06C160CC-22E0-4FCD-9801-9E1259194199}" srcOrd="2" destOrd="0" presId="urn:microsoft.com/office/officeart/2008/layout/RadialCluster"/>
    <dgm:cxn modelId="{A7246788-C5DC-47E0-AFE5-6D83A53DBCAF}" type="presParOf" srcId="{EBC043F4-46CE-4845-866E-96DD2A5D554B}" destId="{9EA17A25-7BC2-452A-81E3-7F7F02B664EF}" srcOrd="3" destOrd="0" presId="urn:microsoft.com/office/officeart/2008/layout/RadialCluster"/>
    <dgm:cxn modelId="{6D83DC0F-8B2D-4C6D-B2F2-C0D56B992F89}" type="presParOf" srcId="{EBC043F4-46CE-4845-866E-96DD2A5D554B}" destId="{330F7441-A803-4D15-A6B2-7C1981B56667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FDD0BD-A75C-405D-8AB2-598116438035}" type="doc">
      <dgm:prSet loTypeId="urn:microsoft.com/office/officeart/2005/8/layout/matrix2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632DD63-2243-4BD5-BD3A-369614AEAB34}">
      <dgm:prSet phldrT="[Text]"/>
      <dgm:spPr/>
      <dgm:t>
        <a:bodyPr/>
        <a:lstStyle/>
        <a:p>
          <a:r>
            <a:rPr lang="en-US" dirty="0" err="1"/>
            <a:t>kualitatif</a:t>
          </a:r>
          <a:endParaRPr lang="en-US" dirty="0"/>
        </a:p>
      </dgm:t>
    </dgm:pt>
    <dgm:pt modelId="{506DF9B7-DDAD-4CED-9C8C-F9C6A14024C7}" type="parTrans" cxnId="{F1199F2B-5802-40DC-8BCF-4711D5DB8ED5}">
      <dgm:prSet/>
      <dgm:spPr/>
      <dgm:t>
        <a:bodyPr/>
        <a:lstStyle/>
        <a:p>
          <a:endParaRPr lang="en-US"/>
        </a:p>
      </dgm:t>
    </dgm:pt>
    <dgm:pt modelId="{7F0A23C1-C29B-43E1-AAAD-9E4898F7CAE2}" type="sibTrans" cxnId="{F1199F2B-5802-40DC-8BCF-4711D5DB8ED5}">
      <dgm:prSet/>
      <dgm:spPr/>
      <dgm:t>
        <a:bodyPr/>
        <a:lstStyle/>
        <a:p>
          <a:endParaRPr lang="en-US"/>
        </a:p>
      </dgm:t>
    </dgm:pt>
    <dgm:pt modelId="{23147461-BC20-4875-B9FB-B60224BECDEB}">
      <dgm:prSet phldrT="[Text]"/>
      <dgm:spPr/>
      <dgm:t>
        <a:bodyPr/>
        <a:lstStyle/>
        <a:p>
          <a:r>
            <a:rPr lang="en-US" dirty="0"/>
            <a:t>Hadis, </a:t>
          </a:r>
          <a:r>
            <a:rPr lang="en-US" dirty="0" err="1"/>
            <a:t>Syarah-Syarah</a:t>
          </a:r>
          <a:r>
            <a:rPr lang="en-US" dirty="0"/>
            <a:t>  Hadis, Tafsir, kitab-kitab </a:t>
          </a:r>
          <a:r>
            <a:rPr lang="en-US" i="1" dirty="0" err="1"/>
            <a:t>Ṣaraf</a:t>
          </a:r>
          <a:r>
            <a:rPr lang="en-US" i="1" dirty="0"/>
            <a:t> </a:t>
          </a:r>
          <a:endParaRPr lang="en-US" dirty="0"/>
        </a:p>
      </dgm:t>
    </dgm:pt>
    <dgm:pt modelId="{1DC7E5AE-15DE-4B8C-AD5E-8C833F11B81F}" type="parTrans" cxnId="{BAA307B5-98E9-4A64-BB7A-CA596C588009}">
      <dgm:prSet/>
      <dgm:spPr/>
      <dgm:t>
        <a:bodyPr/>
        <a:lstStyle/>
        <a:p>
          <a:endParaRPr lang="en-US"/>
        </a:p>
      </dgm:t>
    </dgm:pt>
    <dgm:pt modelId="{C6E6C23E-3166-4FF0-875E-8AB06FBE81C3}" type="sibTrans" cxnId="{BAA307B5-98E9-4A64-BB7A-CA596C588009}">
      <dgm:prSet/>
      <dgm:spPr/>
      <dgm:t>
        <a:bodyPr/>
        <a:lstStyle/>
        <a:p>
          <a:endParaRPr lang="en-US"/>
        </a:p>
      </dgm:t>
    </dgm:pt>
    <dgm:pt modelId="{0C9300AF-95A0-4A35-908F-0F49E798505A}">
      <dgm:prSet phldrT="[Text]"/>
      <dgm:spPr/>
      <dgm:t>
        <a:bodyPr/>
        <a:lstStyle/>
        <a:p>
          <a:r>
            <a:rPr lang="en-US" dirty="0" err="1">
              <a:solidFill>
                <a:sysClr val="windowText" lastClr="000000"/>
              </a:solidFill>
            </a:rPr>
            <a:t>deskriptif</a:t>
          </a:r>
          <a:r>
            <a:rPr lang="en-US" dirty="0"/>
            <a:t> </a:t>
          </a:r>
        </a:p>
      </dgm:t>
    </dgm:pt>
    <dgm:pt modelId="{FA26908E-6519-4C6E-B256-E915FCFDC138}" type="parTrans" cxnId="{0C0BBB06-2230-4BB2-83D2-3EB3B560420D}">
      <dgm:prSet/>
      <dgm:spPr/>
      <dgm:t>
        <a:bodyPr/>
        <a:lstStyle/>
        <a:p>
          <a:endParaRPr lang="en-US"/>
        </a:p>
      </dgm:t>
    </dgm:pt>
    <dgm:pt modelId="{76416411-5E18-47BF-933B-F5D759E1D547}" type="sibTrans" cxnId="{0C0BBB06-2230-4BB2-83D2-3EB3B560420D}">
      <dgm:prSet/>
      <dgm:spPr/>
      <dgm:t>
        <a:bodyPr/>
        <a:lstStyle/>
        <a:p>
          <a:endParaRPr lang="en-US"/>
        </a:p>
      </dgm:t>
    </dgm:pt>
    <dgm:pt modelId="{8B79A87E-45D4-4EE1-88DF-217171144951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induktif</a:t>
          </a:r>
          <a:r>
            <a:rPr lang="en-US" dirty="0"/>
            <a:t> </a:t>
          </a:r>
        </a:p>
      </dgm:t>
    </dgm:pt>
    <dgm:pt modelId="{13BB988E-9404-4E13-864C-529825D6D3F9}" type="parTrans" cxnId="{6B0C6318-FBE6-460F-B698-4A3F8063F24D}">
      <dgm:prSet/>
      <dgm:spPr/>
      <dgm:t>
        <a:bodyPr/>
        <a:lstStyle/>
        <a:p>
          <a:endParaRPr lang="en-US"/>
        </a:p>
      </dgm:t>
    </dgm:pt>
    <dgm:pt modelId="{41A90779-F62C-43D1-9F0E-6277E8638FD1}" type="sibTrans" cxnId="{6B0C6318-FBE6-460F-B698-4A3F8063F24D}">
      <dgm:prSet/>
      <dgm:spPr/>
      <dgm:t>
        <a:bodyPr/>
        <a:lstStyle/>
        <a:p>
          <a:endParaRPr lang="en-US"/>
        </a:p>
      </dgm:t>
    </dgm:pt>
    <dgm:pt modelId="{6ADDFB1F-E15A-445D-8B5C-58C7A6875CD9}" type="pres">
      <dgm:prSet presAssocID="{D4FDD0BD-A75C-405D-8AB2-598116438035}" presName="matrix" presStyleCnt="0">
        <dgm:presLayoutVars>
          <dgm:chMax val="1"/>
          <dgm:dir/>
          <dgm:resizeHandles val="exact"/>
        </dgm:presLayoutVars>
      </dgm:prSet>
      <dgm:spPr/>
    </dgm:pt>
    <dgm:pt modelId="{47D11CF2-A0FB-4AAC-9323-04F162DB589D}" type="pres">
      <dgm:prSet presAssocID="{D4FDD0BD-A75C-405D-8AB2-598116438035}" presName="axisShape" presStyleLbl="bgShp" presStyleIdx="0" presStyleCnt="1"/>
      <dgm:spPr>
        <a:solidFill>
          <a:srgbClr val="FFFF00"/>
        </a:solidFill>
      </dgm:spPr>
    </dgm:pt>
    <dgm:pt modelId="{255BC66E-93FE-49DA-934C-BFA9FF9579F9}" type="pres">
      <dgm:prSet presAssocID="{D4FDD0BD-A75C-405D-8AB2-59811643803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A520F5-8D39-4CB7-A17F-8B9B01901380}" type="pres">
      <dgm:prSet presAssocID="{D4FDD0BD-A75C-405D-8AB2-59811643803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8A0326-CDC7-426A-B10B-9A15D470EDE8}" type="pres">
      <dgm:prSet presAssocID="{D4FDD0BD-A75C-405D-8AB2-59811643803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829D87C-D908-4425-B298-329AD775F08A}" type="pres">
      <dgm:prSet presAssocID="{D4FDD0BD-A75C-405D-8AB2-59811643803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0BBB06-2230-4BB2-83D2-3EB3B560420D}" srcId="{D4FDD0BD-A75C-405D-8AB2-598116438035}" destId="{0C9300AF-95A0-4A35-908F-0F49E798505A}" srcOrd="2" destOrd="0" parTransId="{FA26908E-6519-4C6E-B256-E915FCFDC138}" sibTransId="{76416411-5E18-47BF-933B-F5D759E1D547}"/>
    <dgm:cxn modelId="{6B0C6318-FBE6-460F-B698-4A3F8063F24D}" srcId="{D4FDD0BD-A75C-405D-8AB2-598116438035}" destId="{8B79A87E-45D4-4EE1-88DF-217171144951}" srcOrd="3" destOrd="0" parTransId="{13BB988E-9404-4E13-864C-529825D6D3F9}" sibTransId="{41A90779-F62C-43D1-9F0E-6277E8638FD1}"/>
    <dgm:cxn modelId="{D3E7FD1E-6640-4F4A-9F74-D8B8EE104ABE}" type="presOf" srcId="{23147461-BC20-4875-B9FB-B60224BECDEB}" destId="{57A520F5-8D39-4CB7-A17F-8B9B01901380}" srcOrd="0" destOrd="0" presId="urn:microsoft.com/office/officeart/2005/8/layout/matrix2"/>
    <dgm:cxn modelId="{F1199F2B-5802-40DC-8BCF-4711D5DB8ED5}" srcId="{D4FDD0BD-A75C-405D-8AB2-598116438035}" destId="{C632DD63-2243-4BD5-BD3A-369614AEAB34}" srcOrd="0" destOrd="0" parTransId="{506DF9B7-DDAD-4CED-9C8C-F9C6A14024C7}" sibTransId="{7F0A23C1-C29B-43E1-AAAD-9E4898F7CAE2}"/>
    <dgm:cxn modelId="{B10AAE60-A95D-4689-8E31-2FC817E8354F}" type="presOf" srcId="{C632DD63-2243-4BD5-BD3A-369614AEAB34}" destId="{255BC66E-93FE-49DA-934C-BFA9FF9579F9}" srcOrd="0" destOrd="0" presId="urn:microsoft.com/office/officeart/2005/8/layout/matrix2"/>
    <dgm:cxn modelId="{70A2F243-92C0-438D-ADCA-6CACD9F42AC0}" type="presOf" srcId="{0C9300AF-95A0-4A35-908F-0F49E798505A}" destId="{778A0326-CDC7-426A-B10B-9A15D470EDE8}" srcOrd="0" destOrd="0" presId="urn:microsoft.com/office/officeart/2005/8/layout/matrix2"/>
    <dgm:cxn modelId="{62800D53-7095-41F9-A163-888A410437EB}" type="presOf" srcId="{8B79A87E-45D4-4EE1-88DF-217171144951}" destId="{D829D87C-D908-4425-B298-329AD775F08A}" srcOrd="0" destOrd="0" presId="urn:microsoft.com/office/officeart/2005/8/layout/matrix2"/>
    <dgm:cxn modelId="{BAA307B5-98E9-4A64-BB7A-CA596C588009}" srcId="{D4FDD0BD-A75C-405D-8AB2-598116438035}" destId="{23147461-BC20-4875-B9FB-B60224BECDEB}" srcOrd="1" destOrd="0" parTransId="{1DC7E5AE-15DE-4B8C-AD5E-8C833F11B81F}" sibTransId="{C6E6C23E-3166-4FF0-875E-8AB06FBE81C3}"/>
    <dgm:cxn modelId="{548050C7-2276-4839-9ABF-57E813B923DD}" type="presOf" srcId="{D4FDD0BD-A75C-405D-8AB2-598116438035}" destId="{6ADDFB1F-E15A-445D-8B5C-58C7A6875CD9}" srcOrd="0" destOrd="0" presId="urn:microsoft.com/office/officeart/2005/8/layout/matrix2"/>
    <dgm:cxn modelId="{3DD86133-55F5-4582-AD3E-31E67A5DF6A0}" type="presParOf" srcId="{6ADDFB1F-E15A-445D-8B5C-58C7A6875CD9}" destId="{47D11CF2-A0FB-4AAC-9323-04F162DB589D}" srcOrd="0" destOrd="0" presId="urn:microsoft.com/office/officeart/2005/8/layout/matrix2"/>
    <dgm:cxn modelId="{174B6B10-66D4-48F2-8D31-695905140B70}" type="presParOf" srcId="{6ADDFB1F-E15A-445D-8B5C-58C7A6875CD9}" destId="{255BC66E-93FE-49DA-934C-BFA9FF9579F9}" srcOrd="1" destOrd="0" presId="urn:microsoft.com/office/officeart/2005/8/layout/matrix2"/>
    <dgm:cxn modelId="{B87AA37C-6583-4349-B380-83699950CBD0}" type="presParOf" srcId="{6ADDFB1F-E15A-445D-8B5C-58C7A6875CD9}" destId="{57A520F5-8D39-4CB7-A17F-8B9B01901380}" srcOrd="2" destOrd="0" presId="urn:microsoft.com/office/officeart/2005/8/layout/matrix2"/>
    <dgm:cxn modelId="{DC813336-5AA9-43AB-81FD-FACC6880682B}" type="presParOf" srcId="{6ADDFB1F-E15A-445D-8B5C-58C7A6875CD9}" destId="{778A0326-CDC7-426A-B10B-9A15D470EDE8}" srcOrd="3" destOrd="0" presId="urn:microsoft.com/office/officeart/2005/8/layout/matrix2"/>
    <dgm:cxn modelId="{FDDB654C-A4AE-430A-9208-4B7DB9FB314A}" type="presParOf" srcId="{6ADDFB1F-E15A-445D-8B5C-58C7A6875CD9}" destId="{D829D87C-D908-4425-B298-329AD775F08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20EED-20CF-4ECB-9E6F-C4285A37CF76}" type="doc">
      <dgm:prSet loTypeId="urn:microsoft.com/office/officeart/2005/8/layout/hProcess4" loCatId="process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78023F7-011E-4C8A-9D2F-B98E0308F36C}">
      <dgm:prSet phldrT="[Text]"/>
      <dgm:spPr/>
      <dgm:t>
        <a:bodyPr/>
        <a:lstStyle/>
        <a:p>
          <a:r>
            <a:rPr lang="en-US" dirty="0" err="1"/>
            <a:t>Asas</a:t>
          </a:r>
          <a:r>
            <a:rPr lang="en-US" dirty="0"/>
            <a:t> </a:t>
          </a:r>
          <a:r>
            <a:rPr lang="en-US" dirty="0" err="1"/>
            <a:t>Dakwah</a:t>
          </a:r>
          <a:r>
            <a:rPr lang="en-US" dirty="0"/>
            <a:t> </a:t>
          </a:r>
          <a:r>
            <a:rPr lang="en-US" dirty="0" err="1"/>
            <a:t>ialah</a:t>
          </a:r>
          <a:r>
            <a:rPr lang="en-US" dirty="0"/>
            <a:t> </a:t>
          </a:r>
          <a:r>
            <a:rPr lang="en-US" dirty="0" err="1"/>
            <a:t>rahmat</a:t>
          </a:r>
          <a:r>
            <a:rPr lang="en-US" dirty="0"/>
            <a:t>.</a:t>
          </a:r>
        </a:p>
      </dgm:t>
    </dgm:pt>
    <dgm:pt modelId="{29978DB6-D989-46A0-A1D4-46CAA6130307}" type="parTrans" cxnId="{C01FCE87-8279-4C4A-B0ED-0DF8820B42D8}">
      <dgm:prSet/>
      <dgm:spPr/>
      <dgm:t>
        <a:bodyPr/>
        <a:lstStyle/>
        <a:p>
          <a:endParaRPr lang="en-US"/>
        </a:p>
      </dgm:t>
    </dgm:pt>
    <dgm:pt modelId="{06E87EEF-FB90-49B4-A680-7B52B0B53F13}" type="sibTrans" cxnId="{C01FCE87-8279-4C4A-B0ED-0DF8820B42D8}">
      <dgm:prSet/>
      <dgm:spPr/>
      <dgm:t>
        <a:bodyPr/>
        <a:lstStyle/>
        <a:p>
          <a:endParaRPr lang="en-US"/>
        </a:p>
      </dgm:t>
    </dgm:pt>
    <dgm:pt modelId="{47248EE2-D1DC-44FB-B213-7931BE2C1FFB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Ism </a:t>
          </a:r>
          <a:r>
            <a:rPr lang="en-US" dirty="0" err="1"/>
            <a:t>Tasghir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menunjukkan</a:t>
          </a:r>
          <a:r>
            <a:rPr lang="en-US" dirty="0"/>
            <a:t> </a:t>
          </a:r>
          <a:r>
            <a:rPr lang="en-US" dirty="0" err="1"/>
            <a:t>kemesraan</a:t>
          </a:r>
          <a:r>
            <a:rPr lang="en-US" dirty="0"/>
            <a:t>.</a:t>
          </a:r>
        </a:p>
      </dgm:t>
    </dgm:pt>
    <dgm:pt modelId="{19C63739-8C4A-4D69-B894-31F3863C282C}" type="parTrans" cxnId="{91BA64DE-6020-4CFF-B43D-0F73D337D4E3}">
      <dgm:prSet/>
      <dgm:spPr/>
      <dgm:t>
        <a:bodyPr/>
        <a:lstStyle/>
        <a:p>
          <a:endParaRPr lang="en-US"/>
        </a:p>
      </dgm:t>
    </dgm:pt>
    <dgm:pt modelId="{E8B554CF-66CA-49CC-AA22-16C32013CA2C}" type="sibTrans" cxnId="{91BA64DE-6020-4CFF-B43D-0F73D337D4E3}">
      <dgm:prSet/>
      <dgm:spPr/>
      <dgm:t>
        <a:bodyPr/>
        <a:lstStyle/>
        <a:p>
          <a:endParaRPr lang="en-US"/>
        </a:p>
      </dgm:t>
    </dgm:pt>
    <dgm:pt modelId="{F9216121-2C49-480F-AE2B-0A62A14888DF}">
      <dgm:prSet phldrT="[Text]"/>
      <dgm:spPr/>
      <dgm:t>
        <a:bodyPr/>
        <a:lstStyle/>
        <a:p>
          <a:r>
            <a:rPr lang="en-US" dirty="0"/>
            <a:t>Sifat Rasulullah saw yang </a:t>
          </a:r>
          <a:r>
            <a:rPr lang="en-US" dirty="0" err="1"/>
            <a:t>tamakkan</a:t>
          </a:r>
          <a:r>
            <a:rPr lang="en-US" dirty="0"/>
            <a:t> </a:t>
          </a:r>
          <a:r>
            <a:rPr lang="en-US" dirty="0" err="1"/>
            <a:t>hidayah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.</a:t>
          </a:r>
        </a:p>
      </dgm:t>
    </dgm:pt>
    <dgm:pt modelId="{E66F2309-8F3F-43CF-91DC-E381BF02BDBF}" type="parTrans" cxnId="{C9EEFCDA-1D79-44F0-A80D-B59290C723B1}">
      <dgm:prSet/>
      <dgm:spPr/>
      <dgm:t>
        <a:bodyPr/>
        <a:lstStyle/>
        <a:p>
          <a:endParaRPr lang="en-US"/>
        </a:p>
      </dgm:t>
    </dgm:pt>
    <dgm:pt modelId="{8A889A8A-30C8-42D8-B7C6-FFAEA5AE762E}" type="sibTrans" cxnId="{C9EEFCDA-1D79-44F0-A80D-B59290C723B1}">
      <dgm:prSet/>
      <dgm:spPr/>
      <dgm:t>
        <a:bodyPr/>
        <a:lstStyle/>
        <a:p>
          <a:endParaRPr lang="en-US"/>
        </a:p>
      </dgm:t>
    </dgm:pt>
    <dgm:pt modelId="{7DD2873E-8B01-48FC-A350-4B97C83DAB2D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perkataan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.</a:t>
          </a:r>
        </a:p>
      </dgm:t>
    </dgm:pt>
    <dgm:pt modelId="{31BC71C7-2550-4BC9-9E24-3E197F929360}" type="parTrans" cxnId="{9C29BA58-F6BF-4A64-9D93-6B0AEBEE2D3B}">
      <dgm:prSet/>
      <dgm:spPr/>
      <dgm:t>
        <a:bodyPr/>
        <a:lstStyle/>
        <a:p>
          <a:endParaRPr lang="en-US"/>
        </a:p>
      </dgm:t>
    </dgm:pt>
    <dgm:pt modelId="{151BE51F-FF3B-48A3-A0E3-FFE8D54DB0F3}" type="sibTrans" cxnId="{9C29BA58-F6BF-4A64-9D93-6B0AEBEE2D3B}">
      <dgm:prSet/>
      <dgm:spPr/>
      <dgm:t>
        <a:bodyPr/>
        <a:lstStyle/>
        <a:p>
          <a:endParaRPr lang="en-US"/>
        </a:p>
      </dgm:t>
    </dgm:pt>
    <dgm:pt modelId="{421F0C84-8429-4C2A-90E5-17FAD4E7FC80}">
      <dgm:prSet phldrT="[Text]"/>
      <dgm:spPr/>
      <dgm:t>
        <a:bodyPr/>
        <a:lstStyle/>
        <a:p>
          <a:r>
            <a:rPr lang="en-US" dirty="0" err="1"/>
            <a:t>Mengambil</a:t>
          </a:r>
          <a:r>
            <a:rPr lang="en-US" dirty="0"/>
            <a:t> </a:t>
          </a:r>
          <a:r>
            <a:rPr lang="en-US" dirty="0" err="1"/>
            <a:t>kira</a:t>
          </a:r>
          <a:r>
            <a:rPr lang="en-US" dirty="0"/>
            <a:t> </a:t>
          </a:r>
          <a:r>
            <a:rPr lang="en-US" dirty="0" err="1"/>
            <a:t>situasi</a:t>
          </a:r>
          <a:r>
            <a:rPr lang="en-US" dirty="0"/>
            <a:t> </a:t>
          </a:r>
          <a:r>
            <a:rPr lang="en-US" dirty="0" err="1"/>
            <a:t>semasa</a:t>
          </a:r>
          <a:r>
            <a:rPr lang="en-US" dirty="0"/>
            <a:t> </a:t>
          </a:r>
          <a:r>
            <a:rPr lang="en-US" dirty="0" err="1"/>
            <a:t>sebelum</a:t>
          </a:r>
          <a:r>
            <a:rPr lang="en-US" dirty="0"/>
            <a:t> </a:t>
          </a:r>
          <a:r>
            <a:rPr lang="en-US" dirty="0" err="1"/>
            <a:t>bercakap</a:t>
          </a:r>
          <a:r>
            <a:rPr lang="en-US" dirty="0"/>
            <a:t>.</a:t>
          </a:r>
        </a:p>
      </dgm:t>
    </dgm:pt>
    <dgm:pt modelId="{644ECD5F-7969-4190-82EF-0F3A7929F4B5}" type="parTrans" cxnId="{AD11F4D3-D27C-4EA3-8653-14FAE7471F7D}">
      <dgm:prSet/>
      <dgm:spPr/>
      <dgm:t>
        <a:bodyPr/>
        <a:lstStyle/>
        <a:p>
          <a:endParaRPr lang="en-US"/>
        </a:p>
      </dgm:t>
    </dgm:pt>
    <dgm:pt modelId="{CDCFED73-EA4E-42A1-8016-340356AE8A52}" type="sibTrans" cxnId="{AD11F4D3-D27C-4EA3-8653-14FAE7471F7D}">
      <dgm:prSet/>
      <dgm:spPr/>
      <dgm:t>
        <a:bodyPr/>
        <a:lstStyle/>
        <a:p>
          <a:endParaRPr lang="en-US"/>
        </a:p>
      </dgm:t>
    </dgm:pt>
    <dgm:pt modelId="{59E06333-5D28-4F9D-83AE-87967B193C31}">
      <dgm:prSet phldrT="[Text]"/>
      <dgm:spPr/>
      <dgm:t>
        <a:bodyPr/>
        <a:lstStyle/>
        <a:p>
          <a:r>
            <a:rPr lang="en-US" dirty="0" err="1"/>
            <a:t>Pembentukan</a:t>
          </a:r>
          <a:r>
            <a:rPr lang="en-US" dirty="0"/>
            <a:t> </a:t>
          </a:r>
          <a:r>
            <a:rPr lang="en-US" dirty="0" err="1"/>
            <a:t>syahsiah</a:t>
          </a:r>
          <a:r>
            <a:rPr lang="en-US" dirty="0"/>
            <a:t> agung.</a:t>
          </a:r>
        </a:p>
      </dgm:t>
    </dgm:pt>
    <dgm:pt modelId="{15981D9C-EE03-42BD-9F98-CE8BD28722AB}" type="parTrans" cxnId="{3EBDB67F-ECD6-46ED-8825-D17B126E0822}">
      <dgm:prSet/>
      <dgm:spPr/>
      <dgm:t>
        <a:bodyPr/>
        <a:lstStyle/>
        <a:p>
          <a:endParaRPr lang="en-US"/>
        </a:p>
      </dgm:t>
    </dgm:pt>
    <dgm:pt modelId="{E103B6A3-7B9F-4FF8-8199-4062DCEB75CC}" type="sibTrans" cxnId="{3EBDB67F-ECD6-46ED-8825-D17B126E0822}">
      <dgm:prSet/>
      <dgm:spPr/>
      <dgm:t>
        <a:bodyPr/>
        <a:lstStyle/>
        <a:p>
          <a:endParaRPr lang="en-US"/>
        </a:p>
      </dgm:t>
    </dgm:pt>
    <dgm:pt modelId="{116D65A0-6F84-481F-91EA-C9C4C9BA3963}">
      <dgm:prSet phldrT="[Text]"/>
      <dgm:spPr/>
      <dgm:t>
        <a:bodyPr/>
        <a:lstStyle/>
        <a:p>
          <a:r>
            <a:rPr lang="en-US" dirty="0" err="1"/>
            <a:t>Individu</a:t>
          </a:r>
          <a:r>
            <a:rPr lang="en-US" dirty="0"/>
            <a:t> yang </a:t>
          </a:r>
          <a:r>
            <a:rPr lang="en-US" dirty="0" err="1"/>
            <a:t>berkorban</a:t>
          </a:r>
          <a:r>
            <a:rPr lang="en-US" dirty="0"/>
            <a:t> </a:t>
          </a:r>
          <a:r>
            <a:rPr lang="en-US" dirty="0" err="1"/>
            <a:t>harta</a:t>
          </a:r>
          <a:r>
            <a:rPr lang="en-US" dirty="0"/>
            <a:t> dan </a:t>
          </a:r>
          <a:r>
            <a:rPr lang="en-US" dirty="0" err="1"/>
            <a:t>nyawa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agama.</a:t>
          </a:r>
        </a:p>
      </dgm:t>
    </dgm:pt>
    <dgm:pt modelId="{6EE54D9A-14B6-4058-9A1D-75A82DC4A5F8}" type="parTrans" cxnId="{38D87905-DCB8-417F-B0EF-06F37B723A93}">
      <dgm:prSet/>
      <dgm:spPr/>
      <dgm:t>
        <a:bodyPr/>
        <a:lstStyle/>
        <a:p>
          <a:endParaRPr lang="en-US"/>
        </a:p>
      </dgm:t>
    </dgm:pt>
    <dgm:pt modelId="{C7EEC88D-19C3-49C6-A711-C7AAC5C7758F}" type="sibTrans" cxnId="{38D87905-DCB8-417F-B0EF-06F37B723A93}">
      <dgm:prSet/>
      <dgm:spPr/>
      <dgm:t>
        <a:bodyPr/>
        <a:lstStyle/>
        <a:p>
          <a:endParaRPr lang="en-US"/>
        </a:p>
      </dgm:t>
    </dgm:pt>
    <dgm:pt modelId="{DC7E8E11-80F1-43EE-904A-77E0D903CFF0}">
      <dgm:prSet phldrT="[Text]"/>
      <dgm:spPr/>
      <dgm:t>
        <a:bodyPr/>
        <a:lstStyle/>
        <a:p>
          <a:endParaRPr lang="en-US" dirty="0"/>
        </a:p>
      </dgm:t>
    </dgm:pt>
    <dgm:pt modelId="{C9A79F36-4AAA-4CFD-9829-130D2AD580FC}" type="parTrans" cxnId="{EAFC806E-F8A0-40D6-A714-9AE513E995D6}">
      <dgm:prSet/>
      <dgm:spPr/>
      <dgm:t>
        <a:bodyPr/>
        <a:lstStyle/>
        <a:p>
          <a:endParaRPr lang="en-US"/>
        </a:p>
      </dgm:t>
    </dgm:pt>
    <dgm:pt modelId="{6B518BA4-0E26-467F-9716-968A4590A408}" type="sibTrans" cxnId="{EAFC806E-F8A0-40D6-A714-9AE513E995D6}">
      <dgm:prSet/>
      <dgm:spPr/>
      <dgm:t>
        <a:bodyPr/>
        <a:lstStyle/>
        <a:p>
          <a:endParaRPr lang="en-US"/>
        </a:p>
      </dgm:t>
    </dgm:pt>
    <dgm:pt modelId="{37A9005A-C15D-4E5F-A83B-24F2AC7DFF96}">
      <dgm:prSet phldrT="[Text]"/>
      <dgm:spPr/>
      <dgm:t>
        <a:bodyPr/>
        <a:lstStyle/>
        <a:p>
          <a:endParaRPr lang="en-US" dirty="0"/>
        </a:p>
      </dgm:t>
    </dgm:pt>
    <dgm:pt modelId="{DF151B6D-1D91-4933-9597-B3CA4E38E42B}" type="parTrans" cxnId="{ECF50B4D-7CBB-4094-A1A2-6D419B51184E}">
      <dgm:prSet/>
      <dgm:spPr/>
      <dgm:t>
        <a:bodyPr/>
        <a:lstStyle/>
        <a:p>
          <a:endParaRPr lang="en-US"/>
        </a:p>
      </dgm:t>
    </dgm:pt>
    <dgm:pt modelId="{D7474F63-121A-4831-9966-E5A8C7254F16}" type="sibTrans" cxnId="{ECF50B4D-7CBB-4094-A1A2-6D419B51184E}">
      <dgm:prSet/>
      <dgm:spPr/>
      <dgm:t>
        <a:bodyPr/>
        <a:lstStyle/>
        <a:p>
          <a:endParaRPr lang="en-US"/>
        </a:p>
      </dgm:t>
    </dgm:pt>
    <dgm:pt modelId="{97A73004-2014-4D0C-B0D6-15E7E43D12FC}">
      <dgm:prSet phldrT="[Text]"/>
      <dgm:spPr/>
      <dgm:t>
        <a:bodyPr/>
        <a:lstStyle/>
        <a:p>
          <a:endParaRPr lang="en-US" dirty="0"/>
        </a:p>
      </dgm:t>
    </dgm:pt>
    <dgm:pt modelId="{9F6DDBDD-952B-4D95-B7DA-6A8EB1A78ABF}" type="parTrans" cxnId="{4040D81F-FA34-4477-91CB-55015BE29585}">
      <dgm:prSet/>
      <dgm:spPr/>
      <dgm:t>
        <a:bodyPr/>
        <a:lstStyle/>
        <a:p>
          <a:endParaRPr lang="en-US"/>
        </a:p>
      </dgm:t>
    </dgm:pt>
    <dgm:pt modelId="{0FC3224B-40C8-421A-A1EF-0F65708ABABA}" type="sibTrans" cxnId="{4040D81F-FA34-4477-91CB-55015BE29585}">
      <dgm:prSet/>
      <dgm:spPr/>
      <dgm:t>
        <a:bodyPr/>
        <a:lstStyle/>
        <a:p>
          <a:endParaRPr lang="en-US"/>
        </a:p>
      </dgm:t>
    </dgm:pt>
    <dgm:pt modelId="{62846BE9-A5E2-44E9-80C6-90B2497A9329}" type="pres">
      <dgm:prSet presAssocID="{E7220EED-20CF-4ECB-9E6F-C4285A37CF76}" presName="Name0" presStyleCnt="0">
        <dgm:presLayoutVars>
          <dgm:dir/>
          <dgm:animLvl val="lvl"/>
          <dgm:resizeHandles val="exact"/>
        </dgm:presLayoutVars>
      </dgm:prSet>
      <dgm:spPr/>
    </dgm:pt>
    <dgm:pt modelId="{944DB8E6-87A7-40CC-A01D-9E21CF5AD8CF}" type="pres">
      <dgm:prSet presAssocID="{E7220EED-20CF-4ECB-9E6F-C4285A37CF76}" presName="tSp" presStyleCnt="0"/>
      <dgm:spPr/>
    </dgm:pt>
    <dgm:pt modelId="{53848F82-B3CB-49DC-A992-22981BA00F1A}" type="pres">
      <dgm:prSet presAssocID="{E7220EED-20CF-4ECB-9E6F-C4285A37CF76}" presName="bSp" presStyleCnt="0"/>
      <dgm:spPr/>
    </dgm:pt>
    <dgm:pt modelId="{9A63599B-EE7B-48EF-8023-20DBB1A90260}" type="pres">
      <dgm:prSet presAssocID="{E7220EED-20CF-4ECB-9E6F-C4285A37CF76}" presName="process" presStyleCnt="0"/>
      <dgm:spPr/>
    </dgm:pt>
    <dgm:pt modelId="{FA5D2F30-892C-4E26-9F57-D0D000BB4462}" type="pres">
      <dgm:prSet presAssocID="{A78023F7-011E-4C8A-9D2F-B98E0308F36C}" presName="composite1" presStyleCnt="0"/>
      <dgm:spPr/>
    </dgm:pt>
    <dgm:pt modelId="{0D68FF95-E949-46ED-8FCB-A2B6F9FE305A}" type="pres">
      <dgm:prSet presAssocID="{A78023F7-011E-4C8A-9D2F-B98E0308F36C}" presName="dummyNode1" presStyleLbl="node1" presStyleIdx="0" presStyleCnt="3"/>
      <dgm:spPr/>
    </dgm:pt>
    <dgm:pt modelId="{0C6F2845-698D-4643-B0B7-B916BF2295E0}" type="pres">
      <dgm:prSet presAssocID="{A78023F7-011E-4C8A-9D2F-B98E0308F36C}" presName="childNode1" presStyleLbl="bgAcc1" presStyleIdx="0" presStyleCnt="3" custScaleY="225213">
        <dgm:presLayoutVars>
          <dgm:bulletEnabled val="1"/>
        </dgm:presLayoutVars>
      </dgm:prSet>
      <dgm:spPr/>
    </dgm:pt>
    <dgm:pt modelId="{B0CA3160-3F5B-4E41-96F6-F6703BCEDB39}" type="pres">
      <dgm:prSet presAssocID="{A78023F7-011E-4C8A-9D2F-B98E0308F36C}" presName="childNode1tx" presStyleLbl="bgAcc1" presStyleIdx="0" presStyleCnt="3">
        <dgm:presLayoutVars>
          <dgm:bulletEnabled val="1"/>
        </dgm:presLayoutVars>
      </dgm:prSet>
      <dgm:spPr/>
    </dgm:pt>
    <dgm:pt modelId="{7C9520D4-BEB4-4D3D-BFF3-D42EF40D58EE}" type="pres">
      <dgm:prSet presAssocID="{A78023F7-011E-4C8A-9D2F-B98E0308F36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7D1E0D5A-5D3F-477E-9175-B47CC78630B4}" type="pres">
      <dgm:prSet presAssocID="{A78023F7-011E-4C8A-9D2F-B98E0308F36C}" presName="connSite1" presStyleCnt="0"/>
      <dgm:spPr/>
    </dgm:pt>
    <dgm:pt modelId="{16C6DA9D-E0C8-47CA-9725-EAE823CF65B8}" type="pres">
      <dgm:prSet presAssocID="{06E87EEF-FB90-49B4-A680-7B52B0B53F13}" presName="Name9" presStyleLbl="sibTrans2D1" presStyleIdx="0" presStyleCnt="2"/>
      <dgm:spPr/>
    </dgm:pt>
    <dgm:pt modelId="{4AB1A7FE-4570-4A37-9EAE-EB4F4549FE5C}" type="pres">
      <dgm:prSet presAssocID="{7DD2873E-8B01-48FC-A350-4B97C83DAB2D}" presName="composite2" presStyleCnt="0"/>
      <dgm:spPr/>
    </dgm:pt>
    <dgm:pt modelId="{7BCB55B6-75CC-46CA-BD27-5AB3F1A8676F}" type="pres">
      <dgm:prSet presAssocID="{7DD2873E-8B01-48FC-A350-4B97C83DAB2D}" presName="dummyNode2" presStyleLbl="node1" presStyleIdx="0" presStyleCnt="3"/>
      <dgm:spPr/>
    </dgm:pt>
    <dgm:pt modelId="{46A71828-7758-45F9-87B8-3A5ED6855865}" type="pres">
      <dgm:prSet presAssocID="{7DD2873E-8B01-48FC-A350-4B97C83DAB2D}" presName="childNode2" presStyleLbl="bgAcc1" presStyleIdx="1" presStyleCnt="3" custScaleY="233948">
        <dgm:presLayoutVars>
          <dgm:bulletEnabled val="1"/>
        </dgm:presLayoutVars>
      </dgm:prSet>
      <dgm:spPr/>
    </dgm:pt>
    <dgm:pt modelId="{8CBF719E-B4F8-4A3C-B9FE-763CE09B24A3}" type="pres">
      <dgm:prSet presAssocID="{7DD2873E-8B01-48FC-A350-4B97C83DAB2D}" presName="childNode2tx" presStyleLbl="bgAcc1" presStyleIdx="1" presStyleCnt="3">
        <dgm:presLayoutVars>
          <dgm:bulletEnabled val="1"/>
        </dgm:presLayoutVars>
      </dgm:prSet>
      <dgm:spPr/>
    </dgm:pt>
    <dgm:pt modelId="{F7D10DF2-D267-4968-B3FC-1E8F7B282D0F}" type="pres">
      <dgm:prSet presAssocID="{7DD2873E-8B01-48FC-A350-4B97C83DAB2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A66F8B5B-8FD8-4F8E-AF8C-BD3735470EF4}" type="pres">
      <dgm:prSet presAssocID="{7DD2873E-8B01-48FC-A350-4B97C83DAB2D}" presName="connSite2" presStyleCnt="0"/>
      <dgm:spPr/>
    </dgm:pt>
    <dgm:pt modelId="{D53BCA93-03B4-4CA7-9FF2-E88357302E39}" type="pres">
      <dgm:prSet presAssocID="{151BE51F-FF3B-48A3-A0E3-FFE8D54DB0F3}" presName="Name18" presStyleLbl="sibTrans2D1" presStyleIdx="1" presStyleCnt="2"/>
      <dgm:spPr/>
    </dgm:pt>
    <dgm:pt modelId="{17553004-3A13-490E-B426-1E4D98429171}" type="pres">
      <dgm:prSet presAssocID="{59E06333-5D28-4F9D-83AE-87967B193C31}" presName="composite1" presStyleCnt="0"/>
      <dgm:spPr/>
    </dgm:pt>
    <dgm:pt modelId="{A535BC9B-C710-44EC-9AC1-F0894D2CA98B}" type="pres">
      <dgm:prSet presAssocID="{59E06333-5D28-4F9D-83AE-87967B193C31}" presName="dummyNode1" presStyleLbl="node1" presStyleIdx="1" presStyleCnt="3"/>
      <dgm:spPr/>
    </dgm:pt>
    <dgm:pt modelId="{58CAB90E-283F-4F22-A855-E63FADA950DE}" type="pres">
      <dgm:prSet presAssocID="{59E06333-5D28-4F9D-83AE-87967B193C31}" presName="childNode1" presStyleLbl="bgAcc1" presStyleIdx="2" presStyleCnt="3" custScaleY="240935">
        <dgm:presLayoutVars>
          <dgm:bulletEnabled val="1"/>
        </dgm:presLayoutVars>
      </dgm:prSet>
      <dgm:spPr/>
    </dgm:pt>
    <dgm:pt modelId="{F07E731A-9471-4807-A50B-04B0D511DC71}" type="pres">
      <dgm:prSet presAssocID="{59E06333-5D28-4F9D-83AE-87967B193C31}" presName="childNode1tx" presStyleLbl="bgAcc1" presStyleIdx="2" presStyleCnt="3">
        <dgm:presLayoutVars>
          <dgm:bulletEnabled val="1"/>
        </dgm:presLayoutVars>
      </dgm:prSet>
      <dgm:spPr/>
    </dgm:pt>
    <dgm:pt modelId="{7223181D-9749-49BE-B07F-161CFB61C939}" type="pres">
      <dgm:prSet presAssocID="{59E06333-5D28-4F9D-83AE-87967B193C3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A414366-1FA8-488C-98EA-48BBEF9E8773}" type="pres">
      <dgm:prSet presAssocID="{59E06333-5D28-4F9D-83AE-87967B193C31}" presName="connSite1" presStyleCnt="0"/>
      <dgm:spPr/>
    </dgm:pt>
  </dgm:ptLst>
  <dgm:cxnLst>
    <dgm:cxn modelId="{0925E102-1DB6-44E0-B53D-8C2B0CC450FF}" type="presOf" srcId="{DC7E8E11-80F1-43EE-904A-77E0D903CFF0}" destId="{8CBF719E-B4F8-4A3C-B9FE-763CE09B24A3}" srcOrd="1" destOrd="0" presId="urn:microsoft.com/office/officeart/2005/8/layout/hProcess4"/>
    <dgm:cxn modelId="{38D87905-DCB8-417F-B0EF-06F37B723A93}" srcId="{59E06333-5D28-4F9D-83AE-87967B193C31}" destId="{116D65A0-6F84-481F-91EA-C9C4C9BA3963}" srcOrd="0" destOrd="0" parTransId="{6EE54D9A-14B6-4058-9A1D-75A82DC4A5F8}" sibTransId="{C7EEC88D-19C3-49C6-A711-C7AAC5C7758F}"/>
    <dgm:cxn modelId="{F88EBE0A-BEA1-4FDD-8C43-7E36140AC13F}" type="presOf" srcId="{DC7E8E11-80F1-43EE-904A-77E0D903CFF0}" destId="{46A71828-7758-45F9-87B8-3A5ED6855865}" srcOrd="0" destOrd="0" presId="urn:microsoft.com/office/officeart/2005/8/layout/hProcess4"/>
    <dgm:cxn modelId="{291B1515-036A-4CEC-AFFD-BC21C760A9FE}" type="presOf" srcId="{37A9005A-C15D-4E5F-A83B-24F2AC7DFF96}" destId="{8CBF719E-B4F8-4A3C-B9FE-763CE09B24A3}" srcOrd="1" destOrd="1" presId="urn:microsoft.com/office/officeart/2005/8/layout/hProcess4"/>
    <dgm:cxn modelId="{4040D81F-FA34-4477-91CB-55015BE29585}" srcId="{7DD2873E-8B01-48FC-A350-4B97C83DAB2D}" destId="{97A73004-2014-4D0C-B0D6-15E7E43D12FC}" srcOrd="2" destOrd="0" parTransId="{9F6DDBDD-952B-4D95-B7DA-6A8EB1A78ABF}" sibTransId="{0FC3224B-40C8-421A-A1EF-0F65708ABABA}"/>
    <dgm:cxn modelId="{0BA51022-6253-4064-95DE-A59609E9FCEA}" type="presOf" srcId="{A78023F7-011E-4C8A-9D2F-B98E0308F36C}" destId="{7C9520D4-BEB4-4D3D-BFF3-D42EF40D58EE}" srcOrd="0" destOrd="0" presId="urn:microsoft.com/office/officeart/2005/8/layout/hProcess4"/>
    <dgm:cxn modelId="{87E56729-52CB-4AC5-8B06-4F9E20849C60}" type="presOf" srcId="{97A73004-2014-4D0C-B0D6-15E7E43D12FC}" destId="{8CBF719E-B4F8-4A3C-B9FE-763CE09B24A3}" srcOrd="1" destOrd="2" presId="urn:microsoft.com/office/officeart/2005/8/layout/hProcess4"/>
    <dgm:cxn modelId="{F3D57741-0F21-4645-924E-C2651EB28D5F}" type="presOf" srcId="{37A9005A-C15D-4E5F-A83B-24F2AC7DFF96}" destId="{46A71828-7758-45F9-87B8-3A5ED6855865}" srcOrd="0" destOrd="1" presId="urn:microsoft.com/office/officeart/2005/8/layout/hProcess4"/>
    <dgm:cxn modelId="{62AE7B61-1DA7-4B10-B39F-BD97EDB6ACB7}" type="presOf" srcId="{97A73004-2014-4D0C-B0D6-15E7E43D12FC}" destId="{46A71828-7758-45F9-87B8-3A5ED6855865}" srcOrd="0" destOrd="2" presId="urn:microsoft.com/office/officeart/2005/8/layout/hProcess4"/>
    <dgm:cxn modelId="{ECF50B4D-7CBB-4094-A1A2-6D419B51184E}" srcId="{7DD2873E-8B01-48FC-A350-4B97C83DAB2D}" destId="{37A9005A-C15D-4E5F-A83B-24F2AC7DFF96}" srcOrd="1" destOrd="0" parTransId="{DF151B6D-1D91-4933-9597-B3CA4E38E42B}" sibTransId="{D7474F63-121A-4831-9966-E5A8C7254F16}"/>
    <dgm:cxn modelId="{EAFC806E-F8A0-40D6-A714-9AE513E995D6}" srcId="{7DD2873E-8B01-48FC-A350-4B97C83DAB2D}" destId="{DC7E8E11-80F1-43EE-904A-77E0D903CFF0}" srcOrd="0" destOrd="0" parTransId="{C9A79F36-4AAA-4CFD-9829-130D2AD580FC}" sibTransId="{6B518BA4-0E26-467F-9716-968A4590A408}"/>
    <dgm:cxn modelId="{444B4D52-17DA-475D-BAAE-3568CF53AB1F}" type="presOf" srcId="{06E87EEF-FB90-49B4-A680-7B52B0B53F13}" destId="{16C6DA9D-E0C8-47CA-9725-EAE823CF65B8}" srcOrd="0" destOrd="0" presId="urn:microsoft.com/office/officeart/2005/8/layout/hProcess4"/>
    <dgm:cxn modelId="{1DCE2E54-B1BD-46E0-A228-C6004C052233}" type="presOf" srcId="{116D65A0-6F84-481F-91EA-C9C4C9BA3963}" destId="{F07E731A-9471-4807-A50B-04B0D511DC71}" srcOrd="1" destOrd="0" presId="urn:microsoft.com/office/officeart/2005/8/layout/hProcess4"/>
    <dgm:cxn modelId="{517AB374-038D-4969-B5D1-691045B2D81A}" type="presOf" srcId="{47248EE2-D1DC-44FB-B213-7931BE2C1FFB}" destId="{0C6F2845-698D-4643-B0B7-B916BF2295E0}" srcOrd="0" destOrd="0" presId="urn:microsoft.com/office/officeart/2005/8/layout/hProcess4"/>
    <dgm:cxn modelId="{61F2EA76-9529-4560-BCEF-DC03EA35B2C8}" type="presOf" srcId="{421F0C84-8429-4C2A-90E5-17FAD4E7FC80}" destId="{8CBF719E-B4F8-4A3C-B9FE-763CE09B24A3}" srcOrd="1" destOrd="3" presId="urn:microsoft.com/office/officeart/2005/8/layout/hProcess4"/>
    <dgm:cxn modelId="{9C29BA58-F6BF-4A64-9D93-6B0AEBEE2D3B}" srcId="{E7220EED-20CF-4ECB-9E6F-C4285A37CF76}" destId="{7DD2873E-8B01-48FC-A350-4B97C83DAB2D}" srcOrd="1" destOrd="0" parTransId="{31BC71C7-2550-4BC9-9E24-3E197F929360}" sibTransId="{151BE51F-FF3B-48A3-A0E3-FFE8D54DB0F3}"/>
    <dgm:cxn modelId="{3EBDB67F-ECD6-46ED-8825-D17B126E0822}" srcId="{E7220EED-20CF-4ECB-9E6F-C4285A37CF76}" destId="{59E06333-5D28-4F9D-83AE-87967B193C31}" srcOrd="2" destOrd="0" parTransId="{15981D9C-EE03-42BD-9F98-CE8BD28722AB}" sibTransId="{E103B6A3-7B9F-4FF8-8199-4062DCEB75CC}"/>
    <dgm:cxn modelId="{C01FCE87-8279-4C4A-B0ED-0DF8820B42D8}" srcId="{E7220EED-20CF-4ECB-9E6F-C4285A37CF76}" destId="{A78023F7-011E-4C8A-9D2F-B98E0308F36C}" srcOrd="0" destOrd="0" parTransId="{29978DB6-D989-46A0-A1D4-46CAA6130307}" sibTransId="{06E87EEF-FB90-49B4-A680-7B52B0B53F13}"/>
    <dgm:cxn modelId="{60F8F98C-C9B8-427B-BB05-83B754D3B05B}" type="presOf" srcId="{47248EE2-D1DC-44FB-B213-7931BE2C1FFB}" destId="{B0CA3160-3F5B-4E41-96F6-F6703BCEDB39}" srcOrd="1" destOrd="0" presId="urn:microsoft.com/office/officeart/2005/8/layout/hProcess4"/>
    <dgm:cxn modelId="{BE2C9D9F-5D56-4C76-B688-D322AF80528F}" type="presOf" srcId="{421F0C84-8429-4C2A-90E5-17FAD4E7FC80}" destId="{46A71828-7758-45F9-87B8-3A5ED6855865}" srcOrd="0" destOrd="3" presId="urn:microsoft.com/office/officeart/2005/8/layout/hProcess4"/>
    <dgm:cxn modelId="{616E3FB3-C486-467B-9D3B-CD391E5087C7}" type="presOf" srcId="{7DD2873E-8B01-48FC-A350-4B97C83DAB2D}" destId="{F7D10DF2-D267-4968-B3FC-1E8F7B282D0F}" srcOrd="0" destOrd="0" presId="urn:microsoft.com/office/officeart/2005/8/layout/hProcess4"/>
    <dgm:cxn modelId="{CC31E0B3-F039-495B-A41A-9DF8F4AB73D4}" type="presOf" srcId="{F9216121-2C49-480F-AE2B-0A62A14888DF}" destId="{B0CA3160-3F5B-4E41-96F6-F6703BCEDB39}" srcOrd="1" destOrd="1" presId="urn:microsoft.com/office/officeart/2005/8/layout/hProcess4"/>
    <dgm:cxn modelId="{255D9BBD-7B89-44F1-94CB-D8BE112F0871}" type="presOf" srcId="{F9216121-2C49-480F-AE2B-0A62A14888DF}" destId="{0C6F2845-698D-4643-B0B7-B916BF2295E0}" srcOrd="0" destOrd="1" presId="urn:microsoft.com/office/officeart/2005/8/layout/hProcess4"/>
    <dgm:cxn modelId="{C703B6D0-3B89-4BF6-A189-89E39376A9DC}" type="presOf" srcId="{E7220EED-20CF-4ECB-9E6F-C4285A37CF76}" destId="{62846BE9-A5E2-44E9-80C6-90B2497A9329}" srcOrd="0" destOrd="0" presId="urn:microsoft.com/office/officeart/2005/8/layout/hProcess4"/>
    <dgm:cxn modelId="{AD11F4D3-D27C-4EA3-8653-14FAE7471F7D}" srcId="{7DD2873E-8B01-48FC-A350-4B97C83DAB2D}" destId="{421F0C84-8429-4C2A-90E5-17FAD4E7FC80}" srcOrd="3" destOrd="0" parTransId="{644ECD5F-7969-4190-82EF-0F3A7929F4B5}" sibTransId="{CDCFED73-EA4E-42A1-8016-340356AE8A52}"/>
    <dgm:cxn modelId="{C9EEFCDA-1D79-44F0-A80D-B59290C723B1}" srcId="{A78023F7-011E-4C8A-9D2F-B98E0308F36C}" destId="{F9216121-2C49-480F-AE2B-0A62A14888DF}" srcOrd="1" destOrd="0" parTransId="{E66F2309-8F3F-43CF-91DC-E381BF02BDBF}" sibTransId="{8A889A8A-30C8-42D8-B7C6-FFAEA5AE762E}"/>
    <dgm:cxn modelId="{91BA64DE-6020-4CFF-B43D-0F73D337D4E3}" srcId="{A78023F7-011E-4C8A-9D2F-B98E0308F36C}" destId="{47248EE2-D1DC-44FB-B213-7931BE2C1FFB}" srcOrd="0" destOrd="0" parTransId="{19C63739-8C4A-4D69-B894-31F3863C282C}" sibTransId="{E8B554CF-66CA-49CC-AA22-16C32013CA2C}"/>
    <dgm:cxn modelId="{E1ECF1E5-91A7-49C9-AE27-93D831436D7F}" type="presOf" srcId="{151BE51F-FF3B-48A3-A0E3-FFE8D54DB0F3}" destId="{D53BCA93-03B4-4CA7-9FF2-E88357302E39}" srcOrd="0" destOrd="0" presId="urn:microsoft.com/office/officeart/2005/8/layout/hProcess4"/>
    <dgm:cxn modelId="{3935A0F0-E324-4103-B229-AE920F9B97CB}" type="presOf" srcId="{116D65A0-6F84-481F-91EA-C9C4C9BA3963}" destId="{58CAB90E-283F-4F22-A855-E63FADA950DE}" srcOrd="0" destOrd="0" presId="urn:microsoft.com/office/officeart/2005/8/layout/hProcess4"/>
    <dgm:cxn modelId="{50F6DEF4-AD48-4835-8F68-654D959EF246}" type="presOf" srcId="{59E06333-5D28-4F9D-83AE-87967B193C31}" destId="{7223181D-9749-49BE-B07F-161CFB61C939}" srcOrd="0" destOrd="0" presId="urn:microsoft.com/office/officeart/2005/8/layout/hProcess4"/>
    <dgm:cxn modelId="{497931A4-809E-4BF3-9830-69DF175FC785}" type="presParOf" srcId="{62846BE9-A5E2-44E9-80C6-90B2497A9329}" destId="{944DB8E6-87A7-40CC-A01D-9E21CF5AD8CF}" srcOrd="0" destOrd="0" presId="urn:microsoft.com/office/officeart/2005/8/layout/hProcess4"/>
    <dgm:cxn modelId="{10703F06-F2FB-4D40-8C24-975559FC53A8}" type="presParOf" srcId="{62846BE9-A5E2-44E9-80C6-90B2497A9329}" destId="{53848F82-B3CB-49DC-A992-22981BA00F1A}" srcOrd="1" destOrd="0" presId="urn:microsoft.com/office/officeart/2005/8/layout/hProcess4"/>
    <dgm:cxn modelId="{CF24CA77-4CFB-456D-966B-72062B0D351B}" type="presParOf" srcId="{62846BE9-A5E2-44E9-80C6-90B2497A9329}" destId="{9A63599B-EE7B-48EF-8023-20DBB1A90260}" srcOrd="2" destOrd="0" presId="urn:microsoft.com/office/officeart/2005/8/layout/hProcess4"/>
    <dgm:cxn modelId="{C8A93136-7686-48B7-8F43-E4385812E669}" type="presParOf" srcId="{9A63599B-EE7B-48EF-8023-20DBB1A90260}" destId="{FA5D2F30-892C-4E26-9F57-D0D000BB4462}" srcOrd="0" destOrd="0" presId="urn:microsoft.com/office/officeart/2005/8/layout/hProcess4"/>
    <dgm:cxn modelId="{F4DD2457-B867-4829-A9B3-0B454524849F}" type="presParOf" srcId="{FA5D2F30-892C-4E26-9F57-D0D000BB4462}" destId="{0D68FF95-E949-46ED-8FCB-A2B6F9FE305A}" srcOrd="0" destOrd="0" presId="urn:microsoft.com/office/officeart/2005/8/layout/hProcess4"/>
    <dgm:cxn modelId="{1F24D59F-FF2B-479C-A042-BF251CBAE00C}" type="presParOf" srcId="{FA5D2F30-892C-4E26-9F57-D0D000BB4462}" destId="{0C6F2845-698D-4643-B0B7-B916BF2295E0}" srcOrd="1" destOrd="0" presId="urn:microsoft.com/office/officeart/2005/8/layout/hProcess4"/>
    <dgm:cxn modelId="{22D1C234-A530-4C34-A932-64CDAD5F5A42}" type="presParOf" srcId="{FA5D2F30-892C-4E26-9F57-D0D000BB4462}" destId="{B0CA3160-3F5B-4E41-96F6-F6703BCEDB39}" srcOrd="2" destOrd="0" presId="urn:microsoft.com/office/officeart/2005/8/layout/hProcess4"/>
    <dgm:cxn modelId="{340EC373-7417-4599-9F72-2DFA0C315F37}" type="presParOf" srcId="{FA5D2F30-892C-4E26-9F57-D0D000BB4462}" destId="{7C9520D4-BEB4-4D3D-BFF3-D42EF40D58EE}" srcOrd="3" destOrd="0" presId="urn:microsoft.com/office/officeart/2005/8/layout/hProcess4"/>
    <dgm:cxn modelId="{A44C4516-F3AF-45FF-A570-B83CB911D9E3}" type="presParOf" srcId="{FA5D2F30-892C-4E26-9F57-D0D000BB4462}" destId="{7D1E0D5A-5D3F-477E-9175-B47CC78630B4}" srcOrd="4" destOrd="0" presId="urn:microsoft.com/office/officeart/2005/8/layout/hProcess4"/>
    <dgm:cxn modelId="{2143B5C3-B6B9-4609-8CFE-81BB99F573DC}" type="presParOf" srcId="{9A63599B-EE7B-48EF-8023-20DBB1A90260}" destId="{16C6DA9D-E0C8-47CA-9725-EAE823CF65B8}" srcOrd="1" destOrd="0" presId="urn:microsoft.com/office/officeart/2005/8/layout/hProcess4"/>
    <dgm:cxn modelId="{9F7ACC61-2353-4C8E-A99C-DC1E6CE41EB3}" type="presParOf" srcId="{9A63599B-EE7B-48EF-8023-20DBB1A90260}" destId="{4AB1A7FE-4570-4A37-9EAE-EB4F4549FE5C}" srcOrd="2" destOrd="0" presId="urn:microsoft.com/office/officeart/2005/8/layout/hProcess4"/>
    <dgm:cxn modelId="{0B0D23C8-478F-43BD-9796-45AAEEEE5205}" type="presParOf" srcId="{4AB1A7FE-4570-4A37-9EAE-EB4F4549FE5C}" destId="{7BCB55B6-75CC-46CA-BD27-5AB3F1A8676F}" srcOrd="0" destOrd="0" presId="urn:microsoft.com/office/officeart/2005/8/layout/hProcess4"/>
    <dgm:cxn modelId="{96BA5EBC-6369-4904-A5DC-245B70674A1E}" type="presParOf" srcId="{4AB1A7FE-4570-4A37-9EAE-EB4F4549FE5C}" destId="{46A71828-7758-45F9-87B8-3A5ED6855865}" srcOrd="1" destOrd="0" presId="urn:microsoft.com/office/officeart/2005/8/layout/hProcess4"/>
    <dgm:cxn modelId="{AE2DC9C1-D54A-4217-9BA3-40990EE7C39C}" type="presParOf" srcId="{4AB1A7FE-4570-4A37-9EAE-EB4F4549FE5C}" destId="{8CBF719E-B4F8-4A3C-B9FE-763CE09B24A3}" srcOrd="2" destOrd="0" presId="urn:microsoft.com/office/officeart/2005/8/layout/hProcess4"/>
    <dgm:cxn modelId="{AFDC27A2-BBF1-4FB3-AB49-69242A71A081}" type="presParOf" srcId="{4AB1A7FE-4570-4A37-9EAE-EB4F4549FE5C}" destId="{F7D10DF2-D267-4968-B3FC-1E8F7B282D0F}" srcOrd="3" destOrd="0" presId="urn:microsoft.com/office/officeart/2005/8/layout/hProcess4"/>
    <dgm:cxn modelId="{1C920003-78A4-4294-AA59-E8A513C2EDA6}" type="presParOf" srcId="{4AB1A7FE-4570-4A37-9EAE-EB4F4549FE5C}" destId="{A66F8B5B-8FD8-4F8E-AF8C-BD3735470EF4}" srcOrd="4" destOrd="0" presId="urn:microsoft.com/office/officeart/2005/8/layout/hProcess4"/>
    <dgm:cxn modelId="{8B6560B8-71DB-49E1-9D59-5B5C825B77A8}" type="presParOf" srcId="{9A63599B-EE7B-48EF-8023-20DBB1A90260}" destId="{D53BCA93-03B4-4CA7-9FF2-E88357302E39}" srcOrd="3" destOrd="0" presId="urn:microsoft.com/office/officeart/2005/8/layout/hProcess4"/>
    <dgm:cxn modelId="{226B7D31-16A9-4FAF-A689-1F3629E81EEB}" type="presParOf" srcId="{9A63599B-EE7B-48EF-8023-20DBB1A90260}" destId="{17553004-3A13-490E-B426-1E4D98429171}" srcOrd="4" destOrd="0" presId="urn:microsoft.com/office/officeart/2005/8/layout/hProcess4"/>
    <dgm:cxn modelId="{5C40FCD4-ACF9-4A0D-8575-887370D4A95F}" type="presParOf" srcId="{17553004-3A13-490E-B426-1E4D98429171}" destId="{A535BC9B-C710-44EC-9AC1-F0894D2CA98B}" srcOrd="0" destOrd="0" presId="urn:microsoft.com/office/officeart/2005/8/layout/hProcess4"/>
    <dgm:cxn modelId="{E2A5B033-5DEA-4355-9F1B-8413F61A4901}" type="presParOf" srcId="{17553004-3A13-490E-B426-1E4D98429171}" destId="{58CAB90E-283F-4F22-A855-E63FADA950DE}" srcOrd="1" destOrd="0" presId="urn:microsoft.com/office/officeart/2005/8/layout/hProcess4"/>
    <dgm:cxn modelId="{F664FA5F-1F33-4218-90F6-1D8D7B02EA4E}" type="presParOf" srcId="{17553004-3A13-490E-B426-1E4D98429171}" destId="{F07E731A-9471-4807-A50B-04B0D511DC71}" srcOrd="2" destOrd="0" presId="urn:microsoft.com/office/officeart/2005/8/layout/hProcess4"/>
    <dgm:cxn modelId="{5CE821F4-A23F-4ED7-A158-B545B68D4ACC}" type="presParOf" srcId="{17553004-3A13-490E-B426-1E4D98429171}" destId="{7223181D-9749-49BE-B07F-161CFB61C939}" srcOrd="3" destOrd="0" presId="urn:microsoft.com/office/officeart/2005/8/layout/hProcess4"/>
    <dgm:cxn modelId="{C2FDF5EF-D847-4B7D-90A7-E0715157A293}" type="presParOf" srcId="{17553004-3A13-490E-B426-1E4D98429171}" destId="{FA414366-1FA8-488C-98EA-48BBEF9E87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B9F790-4E0A-4EB1-BC07-8A07C266E950}" type="doc">
      <dgm:prSet loTypeId="urn:microsoft.com/office/officeart/2005/8/layout/target3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69D2E-5886-4775-8C85-BF88839AE4B0}">
      <dgm:prSet phldrT="[Text]"/>
      <dgm:spPr/>
      <dgm:t>
        <a:bodyPr/>
        <a:lstStyle/>
        <a:p>
          <a:r>
            <a:rPr lang="fi-FI" dirty="0"/>
            <a:t>Bahasa Arab mempunyai kelebihan dari sudut pemilihan perkataan.</a:t>
          </a:r>
          <a:endParaRPr lang="en-US" dirty="0"/>
        </a:p>
      </dgm:t>
    </dgm:pt>
    <dgm:pt modelId="{76F9B511-8D83-4C7C-BD70-BA80839D7FF3}" type="parTrans" cxnId="{19E24AB2-2A53-4B0F-AAE7-7E7319CCF630}">
      <dgm:prSet/>
      <dgm:spPr/>
      <dgm:t>
        <a:bodyPr/>
        <a:lstStyle/>
        <a:p>
          <a:endParaRPr lang="en-US"/>
        </a:p>
      </dgm:t>
    </dgm:pt>
    <dgm:pt modelId="{5181A13A-AA23-4D4D-A8ED-1DB2EA0DEB62}" type="sibTrans" cxnId="{19E24AB2-2A53-4B0F-AAE7-7E7319CCF630}">
      <dgm:prSet/>
      <dgm:spPr/>
      <dgm:t>
        <a:bodyPr/>
        <a:lstStyle/>
        <a:p>
          <a:endParaRPr lang="en-US"/>
        </a:p>
      </dgm:t>
    </dgm:pt>
    <dgm:pt modelId="{3AA030F3-2CCC-4304-8824-29E1298AC51F}">
      <dgm:prSet phldrT="[Text]"/>
      <dgm:spPr/>
      <dgm:t>
        <a:bodyPr/>
        <a:lstStyle/>
        <a:p>
          <a:r>
            <a:rPr lang="en-US" dirty="0" err="1"/>
            <a:t>Maksud</a:t>
          </a:r>
          <a:r>
            <a:rPr lang="en-US" dirty="0"/>
            <a:t> yang </a:t>
          </a:r>
          <a:r>
            <a:rPr lang="en-US" dirty="0" err="1"/>
            <a:t>panjang</a:t>
          </a:r>
          <a:r>
            <a:rPr lang="en-US" dirty="0"/>
            <a:t> </a:t>
          </a:r>
          <a:r>
            <a:rPr lang="en-US" dirty="0" err="1"/>
            <a:t>boleh</a:t>
          </a:r>
          <a:r>
            <a:rPr lang="en-US" dirty="0"/>
            <a:t> </a:t>
          </a:r>
          <a:r>
            <a:rPr lang="en-US" dirty="0" err="1"/>
            <a:t>disampaikan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perkataan</a:t>
          </a:r>
          <a:r>
            <a:rPr lang="en-US" dirty="0"/>
            <a:t> yang </a:t>
          </a:r>
          <a:r>
            <a:rPr lang="en-US" dirty="0" err="1"/>
            <a:t>sedikit</a:t>
          </a:r>
          <a:r>
            <a:rPr lang="en-US" dirty="0"/>
            <a:t> </a:t>
          </a:r>
        </a:p>
      </dgm:t>
    </dgm:pt>
    <dgm:pt modelId="{363A8A04-5D2C-4B58-98E8-379CD1519069}" type="parTrans" cxnId="{281F5012-08D4-44BF-A07F-B10108C661DA}">
      <dgm:prSet/>
      <dgm:spPr/>
      <dgm:t>
        <a:bodyPr/>
        <a:lstStyle/>
        <a:p>
          <a:endParaRPr lang="en-US"/>
        </a:p>
      </dgm:t>
    </dgm:pt>
    <dgm:pt modelId="{37B661C9-D3CC-4FEA-8EF1-DCDB079EA779}" type="sibTrans" cxnId="{281F5012-08D4-44BF-A07F-B10108C661DA}">
      <dgm:prSet/>
      <dgm:spPr/>
      <dgm:t>
        <a:bodyPr/>
        <a:lstStyle/>
        <a:p>
          <a:endParaRPr lang="en-US"/>
        </a:p>
      </dgm:t>
    </dgm:pt>
    <dgm:pt modelId="{85BB34A4-E254-4C8A-B160-C1FF7ED30BF6}">
      <dgm:prSet/>
      <dgm:spPr/>
      <dgm:t>
        <a:bodyPr/>
        <a:lstStyle/>
        <a:p>
          <a:r>
            <a:rPr lang="en-US"/>
            <a:t>kelebihan ini digunakan sebaiknya untuk baginda menyampaikan maksud mendalam dengan penggunaan perkataan ringkas. </a:t>
          </a:r>
          <a:endParaRPr lang="en-US" dirty="0"/>
        </a:p>
      </dgm:t>
    </dgm:pt>
    <dgm:pt modelId="{D847D52B-3623-4347-BC07-576D35F03660}" type="parTrans" cxnId="{64BEF741-A5CF-4891-BC08-F9ED82600009}">
      <dgm:prSet/>
      <dgm:spPr/>
      <dgm:t>
        <a:bodyPr/>
        <a:lstStyle/>
        <a:p>
          <a:endParaRPr lang="en-US"/>
        </a:p>
      </dgm:t>
    </dgm:pt>
    <dgm:pt modelId="{34FCE71D-4DED-4037-B2A4-C1ABCE007BE2}" type="sibTrans" cxnId="{64BEF741-A5CF-4891-BC08-F9ED82600009}">
      <dgm:prSet/>
      <dgm:spPr/>
      <dgm:t>
        <a:bodyPr/>
        <a:lstStyle/>
        <a:p>
          <a:endParaRPr lang="en-US"/>
        </a:p>
      </dgm:t>
    </dgm:pt>
    <dgm:pt modelId="{E1D4651A-DA96-4266-B3B4-8D8B713ABAB8}">
      <dgm:prSet/>
      <dgm:spPr/>
      <dgm:t>
        <a:bodyPr/>
        <a:lstStyle/>
        <a:p>
          <a:r>
            <a:rPr lang="en-US"/>
            <a:t>Melalui kaedah tersebut, Rasulullah S.A.W. telah membina satu generasi yang berpegang teguh dengan Sunnah dan sanggup berkorban demi kelangsungan agama</a:t>
          </a:r>
          <a:endParaRPr lang="en-US" dirty="0"/>
        </a:p>
      </dgm:t>
    </dgm:pt>
    <dgm:pt modelId="{AA784E5F-CC06-45FB-AEEA-57667B3EF575}" type="parTrans" cxnId="{2A89D1E7-EDCB-4C94-B41A-0BE5BD67F287}">
      <dgm:prSet/>
      <dgm:spPr/>
      <dgm:t>
        <a:bodyPr/>
        <a:lstStyle/>
        <a:p>
          <a:endParaRPr lang="en-US"/>
        </a:p>
      </dgm:t>
    </dgm:pt>
    <dgm:pt modelId="{71FD021F-D8B8-4686-A975-40BB7D84A919}" type="sibTrans" cxnId="{2A89D1E7-EDCB-4C94-B41A-0BE5BD67F287}">
      <dgm:prSet/>
      <dgm:spPr/>
      <dgm:t>
        <a:bodyPr/>
        <a:lstStyle/>
        <a:p>
          <a:endParaRPr lang="en-US"/>
        </a:p>
      </dgm:t>
    </dgm:pt>
    <dgm:pt modelId="{22E47955-6C5C-4323-B3F3-7A94579E015A}" type="pres">
      <dgm:prSet presAssocID="{03B9F790-4E0A-4EB1-BC07-8A07C266E95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D6FF5E8-E679-4415-A36B-F76870C6EB6C}" type="pres">
      <dgm:prSet presAssocID="{90C69D2E-5886-4775-8C85-BF88839AE4B0}" presName="circle1" presStyleLbl="node1" presStyleIdx="0" presStyleCnt="4"/>
      <dgm:spPr>
        <a:solidFill>
          <a:srgbClr val="FFFF00"/>
        </a:solidFill>
      </dgm:spPr>
    </dgm:pt>
    <dgm:pt modelId="{3CD89056-17BD-4997-8AE7-B547D6C90AE6}" type="pres">
      <dgm:prSet presAssocID="{90C69D2E-5886-4775-8C85-BF88839AE4B0}" presName="space" presStyleCnt="0"/>
      <dgm:spPr/>
    </dgm:pt>
    <dgm:pt modelId="{DA73AE02-3314-4E2B-B0D1-549581E7FF6B}" type="pres">
      <dgm:prSet presAssocID="{90C69D2E-5886-4775-8C85-BF88839AE4B0}" presName="rect1" presStyleLbl="alignAcc1" presStyleIdx="0" presStyleCnt="4"/>
      <dgm:spPr/>
    </dgm:pt>
    <dgm:pt modelId="{3BB28662-E17F-4769-88B3-17E30EFADDE6}" type="pres">
      <dgm:prSet presAssocID="{3AA030F3-2CCC-4304-8824-29E1298AC51F}" presName="vertSpace2" presStyleLbl="node1" presStyleIdx="0" presStyleCnt="4"/>
      <dgm:spPr/>
    </dgm:pt>
    <dgm:pt modelId="{3CE21007-6F87-4FBC-8BB9-38E67CACDE01}" type="pres">
      <dgm:prSet presAssocID="{3AA030F3-2CCC-4304-8824-29E1298AC51F}" presName="circle2" presStyleLbl="node1" presStyleIdx="1" presStyleCnt="4"/>
      <dgm:spPr>
        <a:solidFill>
          <a:schemeClr val="accent4">
            <a:lumMod val="40000"/>
            <a:lumOff val="60000"/>
          </a:schemeClr>
        </a:solidFill>
      </dgm:spPr>
    </dgm:pt>
    <dgm:pt modelId="{B85CA14C-4FEF-4027-84D7-4250706C4A84}" type="pres">
      <dgm:prSet presAssocID="{3AA030F3-2CCC-4304-8824-29E1298AC51F}" presName="rect2" presStyleLbl="alignAcc1" presStyleIdx="1" presStyleCnt="4"/>
      <dgm:spPr/>
    </dgm:pt>
    <dgm:pt modelId="{ACFEE721-75A2-47FF-A830-0D6CA5482892}" type="pres">
      <dgm:prSet presAssocID="{85BB34A4-E254-4C8A-B160-C1FF7ED30BF6}" presName="vertSpace3" presStyleLbl="node1" presStyleIdx="1" presStyleCnt="4"/>
      <dgm:spPr/>
    </dgm:pt>
    <dgm:pt modelId="{86C4B2DD-A047-4027-A4BB-81C97417B68B}" type="pres">
      <dgm:prSet presAssocID="{85BB34A4-E254-4C8A-B160-C1FF7ED30BF6}" presName="circle3" presStyleLbl="node1" presStyleIdx="2" presStyleCnt="4"/>
      <dgm:spPr>
        <a:solidFill>
          <a:srgbClr val="FFFF00"/>
        </a:solidFill>
      </dgm:spPr>
    </dgm:pt>
    <dgm:pt modelId="{8C56987C-80B1-401F-A4F2-D3AE115BB52D}" type="pres">
      <dgm:prSet presAssocID="{85BB34A4-E254-4C8A-B160-C1FF7ED30BF6}" presName="rect3" presStyleLbl="alignAcc1" presStyleIdx="2" presStyleCnt="4"/>
      <dgm:spPr/>
    </dgm:pt>
    <dgm:pt modelId="{082C3909-72D7-4BDE-8C7E-61BED550BAF4}" type="pres">
      <dgm:prSet presAssocID="{E1D4651A-DA96-4266-B3B4-8D8B713ABAB8}" presName="vertSpace4" presStyleLbl="node1" presStyleIdx="2" presStyleCnt="4"/>
      <dgm:spPr/>
    </dgm:pt>
    <dgm:pt modelId="{E7E84E06-7C6F-483E-A562-91A433E25316}" type="pres">
      <dgm:prSet presAssocID="{E1D4651A-DA96-4266-B3B4-8D8B713ABAB8}" presName="circle4" presStyleLbl="node1" presStyleIdx="3" presStyleCnt="4"/>
      <dgm:spPr>
        <a:solidFill>
          <a:schemeClr val="accent4">
            <a:lumMod val="40000"/>
            <a:lumOff val="60000"/>
          </a:schemeClr>
        </a:solidFill>
      </dgm:spPr>
    </dgm:pt>
    <dgm:pt modelId="{84365375-496A-4E0F-84BA-90FCFA138E8E}" type="pres">
      <dgm:prSet presAssocID="{E1D4651A-DA96-4266-B3B4-8D8B713ABAB8}" presName="rect4" presStyleLbl="alignAcc1" presStyleIdx="3" presStyleCnt="4"/>
      <dgm:spPr/>
    </dgm:pt>
    <dgm:pt modelId="{00A3FAC1-5B25-4459-8A34-4865E3AF7851}" type="pres">
      <dgm:prSet presAssocID="{90C69D2E-5886-4775-8C85-BF88839AE4B0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F8475227-5279-4C93-9EA2-6CFEE8CF7D48}" type="pres">
      <dgm:prSet presAssocID="{3AA030F3-2CCC-4304-8824-29E1298AC51F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C1129321-6224-4B78-8E89-79E13DB13052}" type="pres">
      <dgm:prSet presAssocID="{85BB34A4-E254-4C8A-B160-C1FF7ED30BF6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9A3F9987-C0C9-4077-BA9A-4DC691A07662}" type="pres">
      <dgm:prSet presAssocID="{E1D4651A-DA96-4266-B3B4-8D8B713ABAB8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21B6F307-A7E2-492B-A9F0-295777D6ACC3}" type="presOf" srcId="{3AA030F3-2CCC-4304-8824-29E1298AC51F}" destId="{F8475227-5279-4C93-9EA2-6CFEE8CF7D48}" srcOrd="1" destOrd="0" presId="urn:microsoft.com/office/officeart/2005/8/layout/target3"/>
    <dgm:cxn modelId="{281F5012-08D4-44BF-A07F-B10108C661DA}" srcId="{03B9F790-4E0A-4EB1-BC07-8A07C266E950}" destId="{3AA030F3-2CCC-4304-8824-29E1298AC51F}" srcOrd="1" destOrd="0" parTransId="{363A8A04-5D2C-4B58-98E8-379CD1519069}" sibTransId="{37B661C9-D3CC-4FEA-8EF1-DCDB079EA779}"/>
    <dgm:cxn modelId="{503EB81B-5EAD-4A13-92EE-019424F4CAFB}" type="presOf" srcId="{E1D4651A-DA96-4266-B3B4-8D8B713ABAB8}" destId="{9A3F9987-C0C9-4077-BA9A-4DC691A07662}" srcOrd="1" destOrd="0" presId="urn:microsoft.com/office/officeart/2005/8/layout/target3"/>
    <dgm:cxn modelId="{B9ADCF2F-B718-4FAB-A160-EBB5C97B89D7}" type="presOf" srcId="{90C69D2E-5886-4775-8C85-BF88839AE4B0}" destId="{00A3FAC1-5B25-4459-8A34-4865E3AF7851}" srcOrd="1" destOrd="0" presId="urn:microsoft.com/office/officeart/2005/8/layout/target3"/>
    <dgm:cxn modelId="{64BEF741-A5CF-4891-BC08-F9ED82600009}" srcId="{03B9F790-4E0A-4EB1-BC07-8A07C266E950}" destId="{85BB34A4-E254-4C8A-B160-C1FF7ED30BF6}" srcOrd="2" destOrd="0" parTransId="{D847D52B-3623-4347-BC07-576D35F03660}" sibTransId="{34FCE71D-4DED-4037-B2A4-C1ABCE007BE2}"/>
    <dgm:cxn modelId="{21DB3B62-9EF7-44E0-9C40-42EF6FF8F4B9}" type="presOf" srcId="{E1D4651A-DA96-4266-B3B4-8D8B713ABAB8}" destId="{84365375-496A-4E0F-84BA-90FCFA138E8E}" srcOrd="0" destOrd="0" presId="urn:microsoft.com/office/officeart/2005/8/layout/target3"/>
    <dgm:cxn modelId="{CD5A964F-0905-49B3-B311-F9202DDA94C8}" type="presOf" srcId="{85BB34A4-E254-4C8A-B160-C1FF7ED30BF6}" destId="{C1129321-6224-4B78-8E89-79E13DB13052}" srcOrd="1" destOrd="0" presId="urn:microsoft.com/office/officeart/2005/8/layout/target3"/>
    <dgm:cxn modelId="{F0FC8982-79F1-4934-987F-6E90524F5197}" type="presOf" srcId="{03B9F790-4E0A-4EB1-BC07-8A07C266E950}" destId="{22E47955-6C5C-4323-B3F3-7A94579E015A}" srcOrd="0" destOrd="0" presId="urn:microsoft.com/office/officeart/2005/8/layout/target3"/>
    <dgm:cxn modelId="{19E24AB2-2A53-4B0F-AAE7-7E7319CCF630}" srcId="{03B9F790-4E0A-4EB1-BC07-8A07C266E950}" destId="{90C69D2E-5886-4775-8C85-BF88839AE4B0}" srcOrd="0" destOrd="0" parTransId="{76F9B511-8D83-4C7C-BD70-BA80839D7FF3}" sibTransId="{5181A13A-AA23-4D4D-A8ED-1DB2EA0DEB62}"/>
    <dgm:cxn modelId="{2DD5B9C6-67BC-4B4E-87B5-19DE271DBCBA}" type="presOf" srcId="{85BB34A4-E254-4C8A-B160-C1FF7ED30BF6}" destId="{8C56987C-80B1-401F-A4F2-D3AE115BB52D}" srcOrd="0" destOrd="0" presId="urn:microsoft.com/office/officeart/2005/8/layout/target3"/>
    <dgm:cxn modelId="{46C9D1C7-CF18-4A7F-AB3A-B14AD775EA04}" type="presOf" srcId="{90C69D2E-5886-4775-8C85-BF88839AE4B0}" destId="{DA73AE02-3314-4E2B-B0D1-549581E7FF6B}" srcOrd="0" destOrd="0" presId="urn:microsoft.com/office/officeart/2005/8/layout/target3"/>
    <dgm:cxn modelId="{2A89D1E7-EDCB-4C94-B41A-0BE5BD67F287}" srcId="{03B9F790-4E0A-4EB1-BC07-8A07C266E950}" destId="{E1D4651A-DA96-4266-B3B4-8D8B713ABAB8}" srcOrd="3" destOrd="0" parTransId="{AA784E5F-CC06-45FB-AEEA-57667B3EF575}" sibTransId="{71FD021F-D8B8-4686-A975-40BB7D84A919}"/>
    <dgm:cxn modelId="{CEFB54E8-8C7E-4212-87AF-88A019614EA0}" type="presOf" srcId="{3AA030F3-2CCC-4304-8824-29E1298AC51F}" destId="{B85CA14C-4FEF-4027-84D7-4250706C4A84}" srcOrd="0" destOrd="0" presId="urn:microsoft.com/office/officeart/2005/8/layout/target3"/>
    <dgm:cxn modelId="{2C20E75B-7B8D-4649-9537-B8EF16056385}" type="presParOf" srcId="{22E47955-6C5C-4323-B3F3-7A94579E015A}" destId="{9D6FF5E8-E679-4415-A36B-F76870C6EB6C}" srcOrd="0" destOrd="0" presId="urn:microsoft.com/office/officeart/2005/8/layout/target3"/>
    <dgm:cxn modelId="{79C4D693-BC45-4D1D-9BD3-D2DFB6BF8339}" type="presParOf" srcId="{22E47955-6C5C-4323-B3F3-7A94579E015A}" destId="{3CD89056-17BD-4997-8AE7-B547D6C90AE6}" srcOrd="1" destOrd="0" presId="urn:microsoft.com/office/officeart/2005/8/layout/target3"/>
    <dgm:cxn modelId="{A03031FC-2BC7-42F9-850A-175AE61BD089}" type="presParOf" srcId="{22E47955-6C5C-4323-B3F3-7A94579E015A}" destId="{DA73AE02-3314-4E2B-B0D1-549581E7FF6B}" srcOrd="2" destOrd="0" presId="urn:microsoft.com/office/officeart/2005/8/layout/target3"/>
    <dgm:cxn modelId="{4BB6F0D3-4DF7-4C94-B10D-32602C62CB74}" type="presParOf" srcId="{22E47955-6C5C-4323-B3F3-7A94579E015A}" destId="{3BB28662-E17F-4769-88B3-17E30EFADDE6}" srcOrd="3" destOrd="0" presId="urn:microsoft.com/office/officeart/2005/8/layout/target3"/>
    <dgm:cxn modelId="{F4F540E3-F186-4930-88D2-D749A3013BC5}" type="presParOf" srcId="{22E47955-6C5C-4323-B3F3-7A94579E015A}" destId="{3CE21007-6F87-4FBC-8BB9-38E67CACDE01}" srcOrd="4" destOrd="0" presId="urn:microsoft.com/office/officeart/2005/8/layout/target3"/>
    <dgm:cxn modelId="{778B0C76-6C47-481A-8426-DA5A4054D09E}" type="presParOf" srcId="{22E47955-6C5C-4323-B3F3-7A94579E015A}" destId="{B85CA14C-4FEF-4027-84D7-4250706C4A84}" srcOrd="5" destOrd="0" presId="urn:microsoft.com/office/officeart/2005/8/layout/target3"/>
    <dgm:cxn modelId="{175A4F65-D508-4FC7-9DCB-3B9DE2559B61}" type="presParOf" srcId="{22E47955-6C5C-4323-B3F3-7A94579E015A}" destId="{ACFEE721-75A2-47FF-A830-0D6CA5482892}" srcOrd="6" destOrd="0" presId="urn:microsoft.com/office/officeart/2005/8/layout/target3"/>
    <dgm:cxn modelId="{3E1414A9-DCB4-4A0D-B641-C2BB305F5ED8}" type="presParOf" srcId="{22E47955-6C5C-4323-B3F3-7A94579E015A}" destId="{86C4B2DD-A047-4027-A4BB-81C97417B68B}" srcOrd="7" destOrd="0" presId="urn:microsoft.com/office/officeart/2005/8/layout/target3"/>
    <dgm:cxn modelId="{4FBB287E-AC82-431E-A9BF-683CA8700277}" type="presParOf" srcId="{22E47955-6C5C-4323-B3F3-7A94579E015A}" destId="{8C56987C-80B1-401F-A4F2-D3AE115BB52D}" srcOrd="8" destOrd="0" presId="urn:microsoft.com/office/officeart/2005/8/layout/target3"/>
    <dgm:cxn modelId="{19B8B80E-E848-4493-8236-84C465A42A21}" type="presParOf" srcId="{22E47955-6C5C-4323-B3F3-7A94579E015A}" destId="{082C3909-72D7-4BDE-8C7E-61BED550BAF4}" srcOrd="9" destOrd="0" presId="urn:microsoft.com/office/officeart/2005/8/layout/target3"/>
    <dgm:cxn modelId="{2DB3FAA2-C6C7-4513-9AC6-76D0649BD0BC}" type="presParOf" srcId="{22E47955-6C5C-4323-B3F3-7A94579E015A}" destId="{E7E84E06-7C6F-483E-A562-91A433E25316}" srcOrd="10" destOrd="0" presId="urn:microsoft.com/office/officeart/2005/8/layout/target3"/>
    <dgm:cxn modelId="{38DCACC1-0B53-481D-BCDA-1806273A63B3}" type="presParOf" srcId="{22E47955-6C5C-4323-B3F3-7A94579E015A}" destId="{84365375-496A-4E0F-84BA-90FCFA138E8E}" srcOrd="11" destOrd="0" presId="urn:microsoft.com/office/officeart/2005/8/layout/target3"/>
    <dgm:cxn modelId="{542C1CB5-941E-4666-879B-02122AF1DCF1}" type="presParOf" srcId="{22E47955-6C5C-4323-B3F3-7A94579E015A}" destId="{00A3FAC1-5B25-4459-8A34-4865E3AF7851}" srcOrd="12" destOrd="0" presId="urn:microsoft.com/office/officeart/2005/8/layout/target3"/>
    <dgm:cxn modelId="{7F37EADD-29B9-4361-90BB-312CF594A6D1}" type="presParOf" srcId="{22E47955-6C5C-4323-B3F3-7A94579E015A}" destId="{F8475227-5279-4C93-9EA2-6CFEE8CF7D48}" srcOrd="13" destOrd="0" presId="urn:microsoft.com/office/officeart/2005/8/layout/target3"/>
    <dgm:cxn modelId="{6EC92CE7-07DA-4DFB-BE55-1FC184806993}" type="presParOf" srcId="{22E47955-6C5C-4323-B3F3-7A94579E015A}" destId="{C1129321-6224-4B78-8E89-79E13DB13052}" srcOrd="14" destOrd="0" presId="urn:microsoft.com/office/officeart/2005/8/layout/target3"/>
    <dgm:cxn modelId="{B90D6E92-8C79-4D36-A036-1C50790ACB25}" type="presParOf" srcId="{22E47955-6C5C-4323-B3F3-7A94579E015A}" destId="{9A3F9987-C0C9-4077-BA9A-4DC691A0766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0952E-1909-4631-BB47-A8C44C757429}">
      <dsp:nvSpPr>
        <dsp:cNvPr id="0" name=""/>
        <dsp:cNvSpPr/>
      </dsp:nvSpPr>
      <dsp:spPr>
        <a:xfrm>
          <a:off x="2137" y="0"/>
          <a:ext cx="3325540" cy="513042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</a:rPr>
            <a:t>Dalam</a:t>
          </a:r>
          <a:r>
            <a:rPr lang="en-US" sz="1800" kern="1200" dirty="0">
              <a:solidFill>
                <a:schemeClr val="bg1"/>
              </a:solidFill>
            </a:rPr>
            <a:t> al-Quran dan Sunnah, Ism </a:t>
          </a:r>
          <a:r>
            <a:rPr lang="en-US" sz="1800" kern="1200" dirty="0" err="1">
              <a:solidFill>
                <a:schemeClr val="bg1"/>
              </a:solidFill>
            </a:rPr>
            <a:t>Tasghīr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digunakan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untuk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untuk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membawa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maksud-maksud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tertentu</a:t>
          </a:r>
          <a:r>
            <a:rPr lang="en-US" sz="1800" kern="1200" dirty="0">
              <a:solidFill>
                <a:schemeClr val="bg1"/>
              </a:solidFill>
            </a:rPr>
            <a:t> yang </a:t>
          </a:r>
          <a:r>
            <a:rPr lang="en-US" sz="1800" kern="1200" dirty="0" err="1">
              <a:solidFill>
                <a:schemeClr val="bg1"/>
              </a:solidFill>
            </a:rPr>
            <a:t>selari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dengan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tujuan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dakwah</a:t>
          </a:r>
          <a:r>
            <a:rPr lang="en-US" sz="1800" kern="1200" dirty="0">
              <a:solidFill>
                <a:schemeClr val="bg1"/>
              </a:solidFill>
            </a:rPr>
            <a:t> Rasulullah </a:t>
          </a:r>
          <a:r>
            <a:rPr lang="en-US" sz="1800" kern="1200" dirty="0" err="1">
              <a:solidFill>
                <a:schemeClr val="bg1"/>
              </a:solidFill>
            </a:rPr>
            <a:t>s.a.w</a:t>
          </a:r>
          <a:r>
            <a:rPr lang="en-US" sz="1800" kern="1200" dirty="0">
              <a:solidFill>
                <a:schemeClr val="bg1"/>
              </a:solidFill>
            </a:rPr>
            <a:t>.</a:t>
          </a:r>
        </a:p>
      </dsp:txBody>
      <dsp:txXfrm>
        <a:off x="2137" y="2052171"/>
        <a:ext cx="3325540" cy="2052171"/>
      </dsp:txXfrm>
    </dsp:sp>
    <dsp:sp modelId="{B23FFEF5-5C22-4BAC-8D17-08E97B1139E6}">
      <dsp:nvSpPr>
        <dsp:cNvPr id="0" name=""/>
        <dsp:cNvSpPr/>
      </dsp:nvSpPr>
      <dsp:spPr>
        <a:xfrm>
          <a:off x="810691" y="307825"/>
          <a:ext cx="1708432" cy="17084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78300-768C-4A79-A0E3-EE0DF484ECB3}">
      <dsp:nvSpPr>
        <dsp:cNvPr id="0" name=""/>
        <dsp:cNvSpPr/>
      </dsp:nvSpPr>
      <dsp:spPr>
        <a:xfrm>
          <a:off x="3427444" y="0"/>
          <a:ext cx="3325540" cy="513042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</a:rPr>
            <a:t>sejauh</a:t>
          </a:r>
          <a:r>
            <a:rPr lang="en-US" sz="1800" kern="1200" dirty="0">
              <a:solidFill>
                <a:schemeClr val="bg1"/>
              </a:solidFill>
            </a:rPr>
            <a:t> mana </a:t>
          </a:r>
          <a:r>
            <a:rPr lang="en-US" sz="1800" kern="1200" dirty="0" err="1">
              <a:solidFill>
                <a:schemeClr val="bg1"/>
              </a:solidFill>
            </a:rPr>
            <a:t>keperluan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penggunaan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i="1" kern="1200" dirty="0">
              <a:solidFill>
                <a:schemeClr val="bg1"/>
              </a:solidFill>
            </a:rPr>
            <a:t>Ism </a:t>
          </a:r>
          <a:r>
            <a:rPr lang="en-US" sz="1800" i="1" kern="1200" dirty="0" err="1">
              <a:solidFill>
                <a:schemeClr val="bg1"/>
              </a:solidFill>
            </a:rPr>
            <a:t>Tasghīr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dalam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teks-teks</a:t>
          </a:r>
          <a:r>
            <a:rPr lang="en-US" sz="1800" kern="1200" dirty="0">
              <a:solidFill>
                <a:schemeClr val="bg1"/>
              </a:solidFill>
            </a:rPr>
            <a:t> al-Quran dan Sunnah </a:t>
          </a:r>
        </a:p>
      </dsp:txBody>
      <dsp:txXfrm>
        <a:off x="3427444" y="2052171"/>
        <a:ext cx="3325540" cy="2052171"/>
      </dsp:txXfrm>
    </dsp:sp>
    <dsp:sp modelId="{ABDF0A88-A2EE-4EB2-B9F2-BC57E684A347}">
      <dsp:nvSpPr>
        <dsp:cNvPr id="0" name=""/>
        <dsp:cNvSpPr/>
      </dsp:nvSpPr>
      <dsp:spPr>
        <a:xfrm>
          <a:off x="4235998" y="307825"/>
          <a:ext cx="1708432" cy="17084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56B93-1661-4562-AD5F-C4D34657288D}">
      <dsp:nvSpPr>
        <dsp:cNvPr id="0" name=""/>
        <dsp:cNvSpPr/>
      </dsp:nvSpPr>
      <dsp:spPr>
        <a:xfrm>
          <a:off x="6852751" y="0"/>
          <a:ext cx="3325540" cy="513042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</a:rPr>
            <a:t>merungkai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maksud</a:t>
          </a:r>
          <a:r>
            <a:rPr lang="en-US" sz="1800" kern="1200" dirty="0">
              <a:solidFill>
                <a:schemeClr val="bg1"/>
              </a:solidFill>
            </a:rPr>
            <a:t> di </a:t>
          </a:r>
          <a:r>
            <a:rPr lang="en-US" sz="1800" kern="1200" dirty="0" err="1">
              <a:solidFill>
                <a:schemeClr val="bg1"/>
              </a:solidFill>
            </a:rPr>
            <a:t>sebalik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penggunaan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i="1" kern="1200" dirty="0">
              <a:solidFill>
                <a:schemeClr val="bg1"/>
              </a:solidFill>
            </a:rPr>
            <a:t>Ism </a:t>
          </a:r>
          <a:r>
            <a:rPr lang="en-US" sz="1800" i="1" kern="1200" dirty="0" err="1">
              <a:solidFill>
                <a:schemeClr val="bg1"/>
              </a:solidFill>
            </a:rPr>
            <a:t>Tasghīr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dalam</a:t>
          </a:r>
          <a:r>
            <a:rPr lang="en-US" sz="1800" kern="1200" dirty="0">
              <a:solidFill>
                <a:schemeClr val="bg1"/>
              </a:solidFill>
            </a:rPr>
            <a:t> al-Quran dan Sunnah dan </a:t>
          </a:r>
          <a:r>
            <a:rPr lang="en-US" sz="1800" kern="1200" dirty="0" err="1">
              <a:solidFill>
                <a:schemeClr val="bg1"/>
              </a:solidFill>
            </a:rPr>
            <a:t>kesannya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dalam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dakwah</a:t>
          </a:r>
          <a:r>
            <a:rPr lang="en-US" sz="1800" kern="1200" dirty="0">
              <a:solidFill>
                <a:schemeClr val="bg1"/>
              </a:solidFill>
            </a:rPr>
            <a:t> Rasulullah </a:t>
          </a:r>
          <a:r>
            <a:rPr lang="en-US" sz="1800" kern="1200" dirty="0" err="1">
              <a:solidFill>
                <a:schemeClr val="bg1"/>
              </a:solidFill>
            </a:rPr>
            <a:t>s.a.w</a:t>
          </a:r>
          <a:r>
            <a:rPr lang="en-US" sz="1800" kern="1200" dirty="0">
              <a:solidFill>
                <a:schemeClr val="bg1"/>
              </a:solidFill>
            </a:rPr>
            <a:t>. </a:t>
          </a:r>
          <a:r>
            <a:rPr lang="en-US" sz="1800" kern="1200" dirty="0" err="1">
              <a:solidFill>
                <a:schemeClr val="bg1"/>
              </a:solidFill>
            </a:rPr>
            <a:t>dari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sudut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pembangunan</a:t>
          </a:r>
          <a:r>
            <a:rPr lang="en-US" sz="1800" kern="1200" dirty="0">
              <a:solidFill>
                <a:schemeClr val="bg1"/>
              </a:solidFill>
            </a:rPr>
            <a:t> modal </a:t>
          </a:r>
          <a:r>
            <a:rPr lang="en-US" sz="1800" kern="1200" dirty="0" err="1">
              <a:solidFill>
                <a:schemeClr val="bg1"/>
              </a:solidFill>
            </a:rPr>
            <a:t>insan</a:t>
          </a:r>
          <a:r>
            <a:rPr lang="en-US" sz="1800" kern="1200" dirty="0">
              <a:solidFill>
                <a:schemeClr val="bg1"/>
              </a:solidFill>
            </a:rPr>
            <a:t>.</a:t>
          </a:r>
        </a:p>
      </dsp:txBody>
      <dsp:txXfrm>
        <a:off x="6852751" y="2052171"/>
        <a:ext cx="3325540" cy="2052171"/>
      </dsp:txXfrm>
    </dsp:sp>
    <dsp:sp modelId="{A63C9C00-7AB9-4149-AC52-4C23A166FDBA}">
      <dsp:nvSpPr>
        <dsp:cNvPr id="0" name=""/>
        <dsp:cNvSpPr/>
      </dsp:nvSpPr>
      <dsp:spPr>
        <a:xfrm>
          <a:off x="7661305" y="307825"/>
          <a:ext cx="1708432" cy="17084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570A6-B605-4208-AADB-461563DA8003}">
      <dsp:nvSpPr>
        <dsp:cNvPr id="0" name=""/>
        <dsp:cNvSpPr/>
      </dsp:nvSpPr>
      <dsp:spPr>
        <a:xfrm>
          <a:off x="407217" y="4104342"/>
          <a:ext cx="9365995" cy="7695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670CE-C590-468B-B799-2A85B06901CA}">
      <dsp:nvSpPr>
        <dsp:cNvPr id="0" name=""/>
        <dsp:cNvSpPr/>
      </dsp:nvSpPr>
      <dsp:spPr>
        <a:xfrm>
          <a:off x="3997314" y="768"/>
          <a:ext cx="3001614" cy="110836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Membawa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risalah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dakwah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051420" y="54874"/>
        <a:ext cx="2893402" cy="1000156"/>
      </dsp:txXfrm>
    </dsp:sp>
    <dsp:sp modelId="{F12A2F96-89E0-4991-A5DE-032D4648EA3B}">
      <dsp:nvSpPr>
        <dsp:cNvPr id="0" name=""/>
        <dsp:cNvSpPr/>
      </dsp:nvSpPr>
      <dsp:spPr>
        <a:xfrm>
          <a:off x="4920017" y="898883"/>
          <a:ext cx="4429721" cy="4429721"/>
        </a:xfrm>
        <a:custGeom>
          <a:avLst/>
          <a:gdLst/>
          <a:ahLst/>
          <a:cxnLst/>
          <a:rect l="0" t="0" r="0" b="0"/>
          <a:pathLst>
            <a:path>
              <a:moveTo>
                <a:pt x="2331546" y="3075"/>
              </a:moveTo>
              <a:arcTo wR="2214860" hR="2214860" stAng="16381195" swAng="12046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8CAE7-0193-4094-B230-6237A958F23C}">
      <dsp:nvSpPr>
        <dsp:cNvPr id="0" name=""/>
        <dsp:cNvSpPr/>
      </dsp:nvSpPr>
      <dsp:spPr>
        <a:xfrm>
          <a:off x="8230112" y="274626"/>
          <a:ext cx="2247515" cy="234930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kata-kata, </a:t>
          </a:r>
          <a:r>
            <a:rPr lang="en-US" sz="1900" kern="1200" dirty="0" err="1">
              <a:solidFill>
                <a:schemeClr val="bg1"/>
              </a:solidFill>
            </a:rPr>
            <a:t>perbuatan</a:t>
          </a:r>
          <a:r>
            <a:rPr lang="en-US" sz="1900" kern="1200" dirty="0">
              <a:solidFill>
                <a:schemeClr val="bg1"/>
              </a:solidFill>
            </a:rPr>
            <a:t>, </a:t>
          </a:r>
          <a:r>
            <a:rPr lang="en-US" sz="1900" kern="1200" dirty="0" err="1">
              <a:solidFill>
                <a:schemeClr val="bg1"/>
              </a:solidFill>
            </a:rPr>
            <a:t>tingkah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laku</a:t>
          </a:r>
          <a:r>
            <a:rPr lang="en-US" sz="1900" kern="1200" dirty="0">
              <a:solidFill>
                <a:schemeClr val="bg1"/>
              </a:solidFill>
            </a:rPr>
            <a:t> dan </a:t>
          </a:r>
          <a:r>
            <a:rPr lang="en-US" sz="1900" kern="1200" dirty="0" err="1">
              <a:solidFill>
                <a:schemeClr val="bg1"/>
              </a:solidFill>
            </a:rPr>
            <a:t>sifat-sifat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baginda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menjadi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contoh</a:t>
          </a:r>
          <a:r>
            <a:rPr lang="en-US" sz="1900" kern="1200" dirty="0">
              <a:solidFill>
                <a:schemeClr val="bg1"/>
              </a:solidFill>
            </a:rPr>
            <a:t> </a:t>
          </a:r>
        </a:p>
      </dsp:txBody>
      <dsp:txXfrm>
        <a:off x="8339827" y="384341"/>
        <a:ext cx="2028085" cy="2129878"/>
      </dsp:txXfrm>
    </dsp:sp>
    <dsp:sp modelId="{83B23596-B8C5-4F72-90A4-9B6ED91EE894}">
      <dsp:nvSpPr>
        <dsp:cNvPr id="0" name=""/>
        <dsp:cNvSpPr/>
      </dsp:nvSpPr>
      <dsp:spPr>
        <a:xfrm>
          <a:off x="5249687" y="-275004"/>
          <a:ext cx="4429721" cy="4429721"/>
        </a:xfrm>
        <a:custGeom>
          <a:avLst/>
          <a:gdLst/>
          <a:ahLst/>
          <a:cxnLst/>
          <a:rect l="0" t="0" r="0" b="0"/>
          <a:pathLst>
            <a:path>
              <a:moveTo>
                <a:pt x="4198596" y="3199949"/>
              </a:moveTo>
              <a:arcTo wR="2214860" hR="2214860" stAng="1584491" swAng="15757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EC66A-2830-4A3A-ADBA-BE73AF12D89A}">
      <dsp:nvSpPr>
        <dsp:cNvPr id="0" name=""/>
        <dsp:cNvSpPr/>
      </dsp:nvSpPr>
      <dsp:spPr>
        <a:xfrm>
          <a:off x="6465445" y="3878663"/>
          <a:ext cx="3611046" cy="110836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Salah </a:t>
          </a:r>
          <a:r>
            <a:rPr lang="en-US" sz="1900" kern="1200" dirty="0" err="1">
              <a:solidFill>
                <a:schemeClr val="bg1"/>
              </a:solidFill>
            </a:rPr>
            <a:t>satu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uslub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baginda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ialah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penggunaan</a:t>
          </a:r>
          <a:r>
            <a:rPr lang="en-US" sz="1900" kern="1200" dirty="0">
              <a:solidFill>
                <a:schemeClr val="bg1"/>
              </a:solidFill>
            </a:rPr>
            <a:t> Ism </a:t>
          </a:r>
          <a:r>
            <a:rPr lang="en-US" sz="1900" kern="1200" dirty="0" err="1">
              <a:solidFill>
                <a:schemeClr val="bg1"/>
              </a:solidFill>
            </a:rPr>
            <a:t>Tasghir</a:t>
          </a:r>
          <a:r>
            <a:rPr lang="en-US" sz="1900" kern="1200" dirty="0">
              <a:solidFill>
                <a:schemeClr val="bg1"/>
              </a:solidFill>
            </a:rPr>
            <a:t>.</a:t>
          </a:r>
        </a:p>
      </dsp:txBody>
      <dsp:txXfrm>
        <a:off x="6519551" y="3932769"/>
        <a:ext cx="3502834" cy="1000156"/>
      </dsp:txXfrm>
    </dsp:sp>
    <dsp:sp modelId="{68E9636A-DE90-4A76-A4ED-D42F3F60BF4F}">
      <dsp:nvSpPr>
        <dsp:cNvPr id="0" name=""/>
        <dsp:cNvSpPr/>
      </dsp:nvSpPr>
      <dsp:spPr>
        <a:xfrm>
          <a:off x="3214401" y="2668496"/>
          <a:ext cx="4637080" cy="4637080"/>
        </a:xfrm>
        <a:custGeom>
          <a:avLst/>
          <a:gdLst/>
          <a:ahLst/>
          <a:cxnLst/>
          <a:rect l="0" t="0" r="0" b="0"/>
          <a:pathLst>
            <a:path>
              <a:moveTo>
                <a:pt x="4454058" y="3221417"/>
              </a:moveTo>
              <a:arcTo wR="2318540" hR="2318540" stAng="22975091" swAng="80498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6C8AE-A3A0-4C7E-8DD8-5987615EEE93}">
      <dsp:nvSpPr>
        <dsp:cNvPr id="0" name=""/>
        <dsp:cNvSpPr/>
      </dsp:nvSpPr>
      <dsp:spPr>
        <a:xfrm>
          <a:off x="772695" y="3878672"/>
          <a:ext cx="4022865" cy="110836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berkait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rapat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dengan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kejayaan</a:t>
          </a:r>
          <a:r>
            <a:rPr lang="en-US" sz="1900" kern="1200" dirty="0">
              <a:solidFill>
                <a:schemeClr val="bg1"/>
              </a:solidFill>
            </a:rPr>
            <a:t> Rasulullah S.A.W. </a:t>
          </a:r>
          <a:r>
            <a:rPr lang="en-US" sz="1900" kern="1200" dirty="0" err="1">
              <a:solidFill>
                <a:schemeClr val="bg1"/>
              </a:solidFill>
            </a:rPr>
            <a:t>dalam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 err="1">
              <a:solidFill>
                <a:schemeClr val="bg1"/>
              </a:solidFill>
            </a:rPr>
            <a:t>dakwah</a:t>
          </a:r>
          <a:r>
            <a:rPr lang="en-US" sz="1900" kern="1200" dirty="0">
              <a:solidFill>
                <a:schemeClr val="bg1"/>
              </a:solidFill>
            </a:rPr>
            <a:t> </a:t>
          </a:r>
        </a:p>
      </dsp:txBody>
      <dsp:txXfrm>
        <a:off x="826801" y="3932778"/>
        <a:ext cx="3914653" cy="1000156"/>
      </dsp:txXfrm>
    </dsp:sp>
    <dsp:sp modelId="{7F2071F5-5FFF-49BE-BB16-BAE4819F18E7}">
      <dsp:nvSpPr>
        <dsp:cNvPr id="0" name=""/>
        <dsp:cNvSpPr/>
      </dsp:nvSpPr>
      <dsp:spPr>
        <a:xfrm>
          <a:off x="1860487" y="92376"/>
          <a:ext cx="4429721" cy="4429721"/>
        </a:xfrm>
        <a:custGeom>
          <a:avLst/>
          <a:gdLst/>
          <a:ahLst/>
          <a:cxnLst/>
          <a:rect l="0" t="0" r="0" b="0"/>
          <a:pathLst>
            <a:path>
              <a:moveTo>
                <a:pt x="494961" y="3610409"/>
              </a:moveTo>
              <a:arcTo wR="2214860" hR="2214860" stAng="8456621" swAng="11275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04754-F09F-4606-B5C2-CD316BDEDF68}">
      <dsp:nvSpPr>
        <dsp:cNvPr id="0" name=""/>
        <dsp:cNvSpPr/>
      </dsp:nvSpPr>
      <dsp:spPr>
        <a:xfrm>
          <a:off x="1286747" y="263457"/>
          <a:ext cx="1705182" cy="2584349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</a:rPr>
            <a:t>Dalam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konteks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apa</a:t>
          </a:r>
          <a:r>
            <a:rPr lang="en-US" sz="1800" kern="1200" dirty="0">
              <a:solidFill>
                <a:schemeClr val="bg1"/>
              </a:solidFill>
            </a:rPr>
            <a:t> dan </a:t>
          </a:r>
          <a:r>
            <a:rPr lang="en-US" sz="1800" kern="1200" dirty="0" err="1">
              <a:solidFill>
                <a:schemeClr val="bg1"/>
              </a:solidFill>
            </a:rPr>
            <a:t>kepada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siapa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ditujukan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69987" y="346697"/>
        <a:ext cx="1538702" cy="2417869"/>
      </dsp:txXfrm>
    </dsp:sp>
    <dsp:sp modelId="{425D1982-9A3C-4CDA-8721-3A186A0D6488}">
      <dsp:nvSpPr>
        <dsp:cNvPr id="0" name=""/>
        <dsp:cNvSpPr/>
      </dsp:nvSpPr>
      <dsp:spPr>
        <a:xfrm>
          <a:off x="1894173" y="999267"/>
          <a:ext cx="4429721" cy="4429721"/>
        </a:xfrm>
        <a:custGeom>
          <a:avLst/>
          <a:gdLst/>
          <a:ahLst/>
          <a:cxnLst/>
          <a:rect l="0" t="0" r="0" b="0"/>
          <a:pathLst>
            <a:path>
              <a:moveTo>
                <a:pt x="1283664" y="205263"/>
              </a:moveTo>
              <a:arcTo wR="2214860" hR="2214860" stAng="14708291" swAng="9925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D7630-C96C-4166-8230-4BA7DE17DCFC}">
      <dsp:nvSpPr>
        <dsp:cNvPr id="0" name=""/>
        <dsp:cNvSpPr/>
      </dsp:nvSpPr>
      <dsp:spPr>
        <a:xfrm>
          <a:off x="213610" y="2018154"/>
          <a:ext cx="1614887" cy="16148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Kajian </a:t>
          </a:r>
          <a:r>
            <a:rPr lang="en-US" sz="3500" kern="1200" dirty="0" err="1"/>
            <a:t>umum</a:t>
          </a:r>
          <a:endParaRPr lang="en-US" sz="3500" kern="1200" dirty="0"/>
        </a:p>
      </dsp:txBody>
      <dsp:txXfrm>
        <a:off x="292442" y="2096986"/>
        <a:ext cx="1457223" cy="1457223"/>
      </dsp:txXfrm>
    </dsp:sp>
    <dsp:sp modelId="{087A990C-2B66-487B-91CA-9FE97B3605C4}">
      <dsp:nvSpPr>
        <dsp:cNvPr id="0" name=""/>
        <dsp:cNvSpPr/>
      </dsp:nvSpPr>
      <dsp:spPr>
        <a:xfrm rot="20142606">
          <a:off x="1734705" y="2025360"/>
          <a:ext cx="2119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902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160CC-22E0-4FCD-9801-9E1259194199}">
      <dsp:nvSpPr>
        <dsp:cNvPr id="0" name=""/>
        <dsp:cNvSpPr/>
      </dsp:nvSpPr>
      <dsp:spPr>
        <a:xfrm>
          <a:off x="2702122" y="507550"/>
          <a:ext cx="4513068" cy="1081974"/>
        </a:xfrm>
        <a:prstGeom prst="roundRect">
          <a:avLst/>
        </a:prstGeom>
        <a:solidFill>
          <a:schemeClr val="accent4">
            <a:hueOff val="-755302"/>
            <a:satOff val="-2951"/>
            <a:lumOff val="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KAJIAN ISM TASGHIR DALAM AL-QURAN DAN SUNNAH</a:t>
          </a:r>
          <a:endParaRPr lang="en-US" sz="2200" b="1" kern="1200" dirty="0"/>
        </a:p>
      </dsp:txBody>
      <dsp:txXfrm>
        <a:off x="2754940" y="560368"/>
        <a:ext cx="4407432" cy="976338"/>
      </dsp:txXfrm>
    </dsp:sp>
    <dsp:sp modelId="{9EA17A25-7BC2-452A-81E3-7F7F02B664EF}">
      <dsp:nvSpPr>
        <dsp:cNvPr id="0" name=""/>
        <dsp:cNvSpPr/>
      </dsp:nvSpPr>
      <dsp:spPr>
        <a:xfrm rot="21157990">
          <a:off x="1802748" y="2321230"/>
          <a:ext cx="62388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880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F7441-A803-4D15-A6B2-7C1981B56667}">
      <dsp:nvSpPr>
        <dsp:cNvPr id="0" name=""/>
        <dsp:cNvSpPr/>
      </dsp:nvSpPr>
      <dsp:spPr>
        <a:xfrm>
          <a:off x="8015803" y="1210819"/>
          <a:ext cx="2621267" cy="1081974"/>
        </a:xfrm>
        <a:prstGeom prst="roundRect">
          <a:avLst/>
        </a:prstGeom>
        <a:solidFill>
          <a:schemeClr val="accent4">
            <a:hueOff val="-1510603"/>
            <a:satOff val="-5903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Kajian </a:t>
          </a:r>
          <a:r>
            <a:rPr lang="en-US" sz="2900" kern="1200" dirty="0" err="1"/>
            <a:t>Khusus</a:t>
          </a:r>
          <a:endParaRPr lang="en-US" sz="2900" kern="1200" dirty="0"/>
        </a:p>
      </dsp:txBody>
      <dsp:txXfrm>
        <a:off x="8068621" y="1263637"/>
        <a:ext cx="2515631" cy="976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11CF2-A0FB-4AAC-9323-04F162DB589D}">
      <dsp:nvSpPr>
        <dsp:cNvPr id="0" name=""/>
        <dsp:cNvSpPr/>
      </dsp:nvSpPr>
      <dsp:spPr>
        <a:xfrm>
          <a:off x="2543934" y="0"/>
          <a:ext cx="4854023" cy="485402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BC66E-93FE-49DA-934C-BFA9FF9579F9}">
      <dsp:nvSpPr>
        <dsp:cNvPr id="0" name=""/>
        <dsp:cNvSpPr/>
      </dsp:nvSpPr>
      <dsp:spPr>
        <a:xfrm>
          <a:off x="2859445" y="315511"/>
          <a:ext cx="1941609" cy="1941609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kualitatif</a:t>
          </a:r>
          <a:endParaRPr lang="en-US" sz="1900" kern="1200" dirty="0"/>
        </a:p>
      </dsp:txBody>
      <dsp:txXfrm>
        <a:off x="2954227" y="410293"/>
        <a:ext cx="1752045" cy="1752045"/>
      </dsp:txXfrm>
    </dsp:sp>
    <dsp:sp modelId="{57A520F5-8D39-4CB7-A17F-8B9B01901380}">
      <dsp:nvSpPr>
        <dsp:cNvPr id="0" name=""/>
        <dsp:cNvSpPr/>
      </dsp:nvSpPr>
      <dsp:spPr>
        <a:xfrm>
          <a:off x="5140836" y="315511"/>
          <a:ext cx="1941609" cy="1941609"/>
        </a:xfrm>
        <a:prstGeom prst="roundRect">
          <a:avLst/>
        </a:prstGeom>
        <a:solidFill>
          <a:schemeClr val="accent6">
            <a:shade val="50000"/>
            <a:hueOff val="207675"/>
            <a:satOff val="-10779"/>
            <a:lumOff val="22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Hadis, </a:t>
          </a:r>
          <a:r>
            <a:rPr lang="en-US" sz="1900" kern="1200" dirty="0" err="1"/>
            <a:t>Syarah-Syarah</a:t>
          </a:r>
          <a:r>
            <a:rPr lang="en-US" sz="1900" kern="1200" dirty="0"/>
            <a:t>  Hadis, Tafsir, kitab-kitab </a:t>
          </a:r>
          <a:r>
            <a:rPr lang="en-US" sz="1900" i="1" kern="1200" dirty="0" err="1"/>
            <a:t>Ṣaraf</a:t>
          </a:r>
          <a:r>
            <a:rPr lang="en-US" sz="1900" i="1" kern="1200" dirty="0"/>
            <a:t> </a:t>
          </a:r>
          <a:endParaRPr lang="en-US" sz="1900" kern="1200" dirty="0"/>
        </a:p>
      </dsp:txBody>
      <dsp:txXfrm>
        <a:off x="5235618" y="410293"/>
        <a:ext cx="1752045" cy="1752045"/>
      </dsp:txXfrm>
    </dsp:sp>
    <dsp:sp modelId="{778A0326-CDC7-426A-B10B-9A15D470EDE8}">
      <dsp:nvSpPr>
        <dsp:cNvPr id="0" name=""/>
        <dsp:cNvSpPr/>
      </dsp:nvSpPr>
      <dsp:spPr>
        <a:xfrm>
          <a:off x="2859445" y="2596902"/>
          <a:ext cx="1941609" cy="1941609"/>
        </a:xfrm>
        <a:prstGeom prst="roundRect">
          <a:avLst/>
        </a:prstGeom>
        <a:solidFill>
          <a:schemeClr val="accent6">
            <a:shade val="50000"/>
            <a:hueOff val="415349"/>
            <a:satOff val="-21558"/>
            <a:lumOff val="451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ysClr val="windowText" lastClr="000000"/>
              </a:solidFill>
            </a:rPr>
            <a:t>deskriptif</a:t>
          </a:r>
          <a:r>
            <a:rPr lang="en-US" sz="1900" kern="1200" dirty="0"/>
            <a:t> </a:t>
          </a:r>
        </a:p>
      </dsp:txBody>
      <dsp:txXfrm>
        <a:off x="2954227" y="2691684"/>
        <a:ext cx="1752045" cy="1752045"/>
      </dsp:txXfrm>
    </dsp:sp>
    <dsp:sp modelId="{D829D87C-D908-4425-B298-329AD775F08A}">
      <dsp:nvSpPr>
        <dsp:cNvPr id="0" name=""/>
        <dsp:cNvSpPr/>
      </dsp:nvSpPr>
      <dsp:spPr>
        <a:xfrm>
          <a:off x="5140836" y="2596902"/>
          <a:ext cx="1941609" cy="1941609"/>
        </a:xfrm>
        <a:prstGeom prst="roundRect">
          <a:avLst/>
        </a:prstGeom>
        <a:solidFill>
          <a:schemeClr val="accent6">
            <a:shade val="50000"/>
            <a:hueOff val="207675"/>
            <a:satOff val="-10779"/>
            <a:lumOff val="22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induktif</a:t>
          </a:r>
          <a:r>
            <a:rPr lang="en-US" sz="1900" kern="1200" dirty="0"/>
            <a:t> </a:t>
          </a:r>
        </a:p>
      </dsp:txBody>
      <dsp:txXfrm>
        <a:off x="5235618" y="2691684"/>
        <a:ext cx="1752045" cy="1752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F2845-698D-4643-B0B7-B916BF2295E0}">
      <dsp:nvSpPr>
        <dsp:cNvPr id="0" name=""/>
        <dsp:cNvSpPr/>
      </dsp:nvSpPr>
      <dsp:spPr>
        <a:xfrm>
          <a:off x="141" y="604162"/>
          <a:ext cx="2266626" cy="421034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Penggunaan</a:t>
          </a:r>
          <a:r>
            <a:rPr lang="en-US" sz="1900" kern="1200" dirty="0"/>
            <a:t> Ism </a:t>
          </a:r>
          <a:r>
            <a:rPr lang="en-US" sz="1900" kern="1200" dirty="0" err="1"/>
            <a:t>Tasghir</a:t>
          </a:r>
          <a:r>
            <a:rPr lang="en-US" sz="1900" kern="1200" dirty="0"/>
            <a:t>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menunjukkan</a:t>
          </a:r>
          <a:r>
            <a:rPr lang="en-US" sz="1900" kern="1200" dirty="0"/>
            <a:t> </a:t>
          </a:r>
          <a:r>
            <a:rPr lang="en-US" sz="1900" kern="1200" dirty="0" err="1"/>
            <a:t>kemesraan</a:t>
          </a:r>
          <a:r>
            <a:rPr lang="en-US" sz="1900" kern="1200" dirty="0"/>
            <a:t>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Sifat Rasulullah saw yang </a:t>
          </a:r>
          <a:r>
            <a:rPr lang="en-US" sz="1900" kern="1200" dirty="0" err="1"/>
            <a:t>tamakkan</a:t>
          </a:r>
          <a:r>
            <a:rPr lang="en-US" sz="1900" kern="1200" dirty="0"/>
            <a:t> </a:t>
          </a:r>
          <a:r>
            <a:rPr lang="en-US" sz="1900" kern="1200" dirty="0" err="1"/>
            <a:t>hidayah</a:t>
          </a:r>
          <a:r>
            <a:rPr lang="en-US" sz="1900" kern="1200" dirty="0"/>
            <a:t>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manusia</a:t>
          </a:r>
          <a:r>
            <a:rPr lang="en-US" sz="1900" kern="1200" dirty="0"/>
            <a:t>.</a:t>
          </a:r>
        </a:p>
      </dsp:txBody>
      <dsp:txXfrm>
        <a:off x="66528" y="670549"/>
        <a:ext cx="2133852" cy="3175351"/>
      </dsp:txXfrm>
    </dsp:sp>
    <dsp:sp modelId="{16C6DA9D-E0C8-47CA-9725-EAE823CF65B8}">
      <dsp:nvSpPr>
        <dsp:cNvPr id="0" name=""/>
        <dsp:cNvSpPr/>
      </dsp:nvSpPr>
      <dsp:spPr>
        <a:xfrm>
          <a:off x="1305978" y="2325781"/>
          <a:ext cx="2356401" cy="2356401"/>
        </a:xfrm>
        <a:prstGeom prst="leftCircularArrow">
          <a:avLst>
            <a:gd name="adj1" fmla="val 2550"/>
            <a:gd name="adj2" fmla="val 309416"/>
            <a:gd name="adj3" fmla="val 2116691"/>
            <a:gd name="adj4" fmla="val 9056254"/>
            <a:gd name="adj5" fmla="val 2975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9520D4-BEB4-4D3D-BFF3-D42EF40D58EE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Dakwah</a:t>
          </a:r>
          <a:r>
            <a:rPr lang="en-US" sz="1800" kern="1200" dirty="0"/>
            <a:t> </a:t>
          </a:r>
          <a:r>
            <a:rPr lang="en-US" sz="1800" kern="1200" dirty="0" err="1"/>
            <a:t>ialah</a:t>
          </a:r>
          <a:r>
            <a:rPr lang="en-US" sz="1800" kern="1200" dirty="0"/>
            <a:t> </a:t>
          </a:r>
          <a:r>
            <a:rPr lang="en-US" sz="1800" kern="1200" dirty="0" err="1"/>
            <a:t>rahmat</a:t>
          </a:r>
          <a:r>
            <a:rPr lang="en-US" sz="1800" kern="1200" dirty="0"/>
            <a:t>.</a:t>
          </a:r>
        </a:p>
      </dsp:txBody>
      <dsp:txXfrm>
        <a:off x="527303" y="3266941"/>
        <a:ext cx="1967845" cy="754277"/>
      </dsp:txXfrm>
    </dsp:sp>
    <dsp:sp modelId="{46A71828-7758-45F9-87B8-3A5ED6855865}">
      <dsp:nvSpPr>
        <dsp:cNvPr id="0" name=""/>
        <dsp:cNvSpPr/>
      </dsp:nvSpPr>
      <dsp:spPr>
        <a:xfrm>
          <a:off x="2804762" y="522512"/>
          <a:ext cx="2266626" cy="437364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Mengambil</a:t>
          </a:r>
          <a:r>
            <a:rPr lang="en-US" sz="1800" kern="1200" dirty="0"/>
            <a:t> </a:t>
          </a:r>
          <a:r>
            <a:rPr lang="en-US" sz="1800" kern="1200" dirty="0" err="1"/>
            <a:t>kira</a:t>
          </a:r>
          <a:r>
            <a:rPr lang="en-US" sz="1800" kern="1200" dirty="0"/>
            <a:t> </a:t>
          </a:r>
          <a:r>
            <a:rPr lang="en-US" sz="1800" kern="1200" dirty="0" err="1"/>
            <a:t>situasi</a:t>
          </a:r>
          <a:r>
            <a:rPr lang="en-US" sz="1800" kern="1200" dirty="0"/>
            <a:t> </a:t>
          </a:r>
          <a:r>
            <a:rPr lang="en-US" sz="1800" kern="1200" dirty="0" err="1"/>
            <a:t>semasa</a:t>
          </a:r>
          <a:r>
            <a:rPr lang="en-US" sz="1800" kern="1200" dirty="0"/>
            <a:t> </a:t>
          </a:r>
          <a:r>
            <a:rPr lang="en-US" sz="1800" kern="1200" dirty="0" err="1"/>
            <a:t>sebelum</a:t>
          </a:r>
          <a:r>
            <a:rPr lang="en-US" sz="1800" kern="1200" dirty="0"/>
            <a:t> </a:t>
          </a:r>
          <a:r>
            <a:rPr lang="en-US" sz="1800" kern="1200" dirty="0" err="1"/>
            <a:t>bercakap</a:t>
          </a:r>
          <a:r>
            <a:rPr lang="en-US" sz="1800" kern="1200" dirty="0"/>
            <a:t>.</a:t>
          </a:r>
        </a:p>
      </dsp:txBody>
      <dsp:txXfrm>
        <a:off x="2871149" y="1526108"/>
        <a:ext cx="2133852" cy="3303658"/>
      </dsp:txXfrm>
    </dsp:sp>
    <dsp:sp modelId="{D53BCA93-03B4-4CA7-9FF2-E88357302E39}">
      <dsp:nvSpPr>
        <dsp:cNvPr id="0" name=""/>
        <dsp:cNvSpPr/>
      </dsp:nvSpPr>
      <dsp:spPr>
        <a:xfrm>
          <a:off x="4091976" y="662716"/>
          <a:ext cx="2646024" cy="2646024"/>
        </a:xfrm>
        <a:prstGeom prst="circularArrow">
          <a:avLst>
            <a:gd name="adj1" fmla="val 2271"/>
            <a:gd name="adj2" fmla="val 273776"/>
            <a:gd name="adj3" fmla="val 19521139"/>
            <a:gd name="adj4" fmla="val 12545937"/>
            <a:gd name="adj5" fmla="val 264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D10DF2-D267-4968-B3FC-1E8F7B282D0F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Penggunaan</a:t>
          </a:r>
          <a:r>
            <a:rPr lang="en-US" sz="1800" kern="1200" dirty="0"/>
            <a:t> </a:t>
          </a:r>
          <a:r>
            <a:rPr lang="en-US" sz="1800" kern="1200" dirty="0" err="1"/>
            <a:t>perkataan</a:t>
          </a:r>
          <a:r>
            <a:rPr lang="en-US" sz="1800" kern="1200" dirty="0"/>
            <a:t> </a:t>
          </a:r>
          <a:r>
            <a:rPr lang="en-US" sz="1800" kern="1200" dirty="0" err="1"/>
            <a:t>sesuai</a:t>
          </a:r>
          <a:r>
            <a:rPr lang="en-US" sz="1800" kern="1200" dirty="0"/>
            <a:t>.</a:t>
          </a:r>
        </a:p>
      </dsp:txBody>
      <dsp:txXfrm>
        <a:off x="3331924" y="1397448"/>
        <a:ext cx="1967845" cy="754277"/>
      </dsp:txXfrm>
    </dsp:sp>
    <dsp:sp modelId="{58CAB90E-283F-4F22-A855-E63FADA950DE}">
      <dsp:nvSpPr>
        <dsp:cNvPr id="0" name=""/>
        <dsp:cNvSpPr/>
      </dsp:nvSpPr>
      <dsp:spPr>
        <a:xfrm>
          <a:off x="5609383" y="457201"/>
          <a:ext cx="2266626" cy="450426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Individu</a:t>
          </a:r>
          <a:r>
            <a:rPr lang="en-US" sz="1800" kern="1200" dirty="0"/>
            <a:t> yang </a:t>
          </a:r>
          <a:r>
            <a:rPr lang="en-US" sz="1800" kern="1200" dirty="0" err="1"/>
            <a:t>berkorban</a:t>
          </a:r>
          <a:r>
            <a:rPr lang="en-US" sz="1800" kern="1200" dirty="0"/>
            <a:t> </a:t>
          </a:r>
          <a:r>
            <a:rPr lang="en-US" sz="1800" kern="1200" dirty="0" err="1"/>
            <a:t>harta</a:t>
          </a:r>
          <a:r>
            <a:rPr lang="en-US" sz="1800" kern="1200" dirty="0"/>
            <a:t> dan </a:t>
          </a:r>
          <a:r>
            <a:rPr lang="en-US" sz="1800" kern="1200" dirty="0" err="1"/>
            <a:t>nyawa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agama.</a:t>
          </a:r>
        </a:p>
      </dsp:txBody>
      <dsp:txXfrm>
        <a:off x="5675770" y="523588"/>
        <a:ext cx="2133852" cy="3406289"/>
      </dsp:txXfrm>
    </dsp:sp>
    <dsp:sp modelId="{7223181D-9749-49BE-B07F-161CFB61C939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Pembentukan</a:t>
          </a:r>
          <a:r>
            <a:rPr lang="en-US" sz="1800" kern="1200" dirty="0"/>
            <a:t> </a:t>
          </a:r>
          <a:r>
            <a:rPr lang="en-US" sz="1800" kern="1200" dirty="0" err="1"/>
            <a:t>syahsiah</a:t>
          </a:r>
          <a:r>
            <a:rPr lang="en-US" sz="1800" kern="1200" dirty="0"/>
            <a:t> agung.</a:t>
          </a:r>
        </a:p>
      </dsp:txBody>
      <dsp:txXfrm>
        <a:off x="6136545" y="3266941"/>
        <a:ext cx="1967845" cy="7542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FF5E8-E679-4415-A36B-F76870C6EB6C}">
      <dsp:nvSpPr>
        <dsp:cNvPr id="0" name=""/>
        <dsp:cNvSpPr/>
      </dsp:nvSpPr>
      <dsp:spPr>
        <a:xfrm>
          <a:off x="0" y="86643"/>
          <a:ext cx="6096000" cy="6096000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73AE02-3314-4E2B-B0D1-549581E7FF6B}">
      <dsp:nvSpPr>
        <dsp:cNvPr id="0" name=""/>
        <dsp:cNvSpPr/>
      </dsp:nvSpPr>
      <dsp:spPr>
        <a:xfrm>
          <a:off x="3048000" y="86643"/>
          <a:ext cx="7112000" cy="609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Bahasa Arab mempunyai kelebihan dari sudut pemilihan perkataan.</a:t>
          </a:r>
          <a:endParaRPr lang="en-US" sz="2000" kern="1200" dirty="0"/>
        </a:p>
      </dsp:txBody>
      <dsp:txXfrm>
        <a:off x="3048000" y="86643"/>
        <a:ext cx="7112000" cy="1295400"/>
      </dsp:txXfrm>
    </dsp:sp>
    <dsp:sp modelId="{3CE21007-6F87-4FBC-8BB9-38E67CACDE01}">
      <dsp:nvSpPr>
        <dsp:cNvPr id="0" name=""/>
        <dsp:cNvSpPr/>
      </dsp:nvSpPr>
      <dsp:spPr>
        <a:xfrm>
          <a:off x="800100" y="1382043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5CA14C-4FEF-4027-84D7-4250706C4A84}">
      <dsp:nvSpPr>
        <dsp:cNvPr id="0" name=""/>
        <dsp:cNvSpPr/>
      </dsp:nvSpPr>
      <dsp:spPr>
        <a:xfrm>
          <a:off x="3048000" y="1382043"/>
          <a:ext cx="7112000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Maksud</a:t>
          </a:r>
          <a:r>
            <a:rPr lang="en-US" sz="2000" kern="1200" dirty="0"/>
            <a:t> yang </a:t>
          </a:r>
          <a:r>
            <a:rPr lang="en-US" sz="2000" kern="1200" dirty="0" err="1"/>
            <a:t>panjang</a:t>
          </a:r>
          <a:r>
            <a:rPr lang="en-US" sz="2000" kern="1200" dirty="0"/>
            <a:t> </a:t>
          </a:r>
          <a:r>
            <a:rPr lang="en-US" sz="2000" kern="1200" dirty="0" err="1"/>
            <a:t>boleh</a:t>
          </a:r>
          <a:r>
            <a:rPr lang="en-US" sz="2000" kern="1200" dirty="0"/>
            <a:t> </a:t>
          </a:r>
          <a:r>
            <a:rPr lang="en-US" sz="2000" kern="1200" dirty="0" err="1"/>
            <a:t>disampaikan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menggunakan</a:t>
          </a:r>
          <a:r>
            <a:rPr lang="en-US" sz="2000" kern="1200" dirty="0"/>
            <a:t> </a:t>
          </a:r>
          <a:r>
            <a:rPr lang="en-US" sz="2000" kern="1200" dirty="0" err="1"/>
            <a:t>perkataan</a:t>
          </a:r>
          <a:r>
            <a:rPr lang="en-US" sz="2000" kern="1200" dirty="0"/>
            <a:t> yang </a:t>
          </a:r>
          <a:r>
            <a:rPr lang="en-US" sz="2000" kern="1200" dirty="0" err="1"/>
            <a:t>sedikit</a:t>
          </a:r>
          <a:r>
            <a:rPr lang="en-US" sz="2000" kern="1200" dirty="0"/>
            <a:t> </a:t>
          </a:r>
        </a:p>
      </dsp:txBody>
      <dsp:txXfrm>
        <a:off x="3048000" y="1382043"/>
        <a:ext cx="7112000" cy="1295400"/>
      </dsp:txXfrm>
    </dsp:sp>
    <dsp:sp modelId="{86C4B2DD-A047-4027-A4BB-81C97417B68B}">
      <dsp:nvSpPr>
        <dsp:cNvPr id="0" name=""/>
        <dsp:cNvSpPr/>
      </dsp:nvSpPr>
      <dsp:spPr>
        <a:xfrm>
          <a:off x="1600200" y="2677443"/>
          <a:ext cx="2895600" cy="2895600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56987C-80B1-401F-A4F2-D3AE115BB52D}">
      <dsp:nvSpPr>
        <dsp:cNvPr id="0" name=""/>
        <dsp:cNvSpPr/>
      </dsp:nvSpPr>
      <dsp:spPr>
        <a:xfrm>
          <a:off x="3048000" y="2677443"/>
          <a:ext cx="7112000" cy="289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kelebihan ini digunakan sebaiknya untuk baginda menyampaikan maksud mendalam dengan penggunaan perkataan ringkas. </a:t>
          </a:r>
          <a:endParaRPr lang="en-US" sz="2000" kern="1200" dirty="0"/>
        </a:p>
      </dsp:txBody>
      <dsp:txXfrm>
        <a:off x="3048000" y="2677443"/>
        <a:ext cx="7112000" cy="1295400"/>
      </dsp:txXfrm>
    </dsp:sp>
    <dsp:sp modelId="{E7E84E06-7C6F-483E-A562-91A433E25316}">
      <dsp:nvSpPr>
        <dsp:cNvPr id="0" name=""/>
        <dsp:cNvSpPr/>
      </dsp:nvSpPr>
      <dsp:spPr>
        <a:xfrm>
          <a:off x="2400300" y="3972843"/>
          <a:ext cx="1295400" cy="129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365375-496A-4E0F-84BA-90FCFA138E8E}">
      <dsp:nvSpPr>
        <dsp:cNvPr id="0" name=""/>
        <dsp:cNvSpPr/>
      </dsp:nvSpPr>
      <dsp:spPr>
        <a:xfrm>
          <a:off x="3048000" y="3972843"/>
          <a:ext cx="7112000" cy="129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Melalui kaedah tersebut, Rasulullah S.A.W. telah membina satu generasi yang berpegang teguh dengan Sunnah dan sanggup berkorban demi kelangsungan agama</a:t>
          </a:r>
          <a:endParaRPr lang="en-US" sz="2000" kern="1200" dirty="0"/>
        </a:p>
      </dsp:txBody>
      <dsp:txXfrm>
        <a:off x="3048000" y="3972843"/>
        <a:ext cx="7112000" cy="129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12-Sep-22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5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12-Sep-22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9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07" r:id="rId6"/>
    <p:sldLayoutId id="2147483717" r:id="rId7"/>
    <p:sldLayoutId id="2147483716" r:id="rId8"/>
    <p:sldLayoutId id="2147483715" r:id="rId9"/>
    <p:sldLayoutId id="2147483706" r:id="rId10"/>
    <p:sldLayoutId id="214748370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83E28-4D0F-9D5D-7693-11A9FFAA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0" r="27060"/>
          <a:stretch/>
        </p:blipFill>
        <p:spPr>
          <a:xfrm>
            <a:off x="20" y="10"/>
            <a:ext cx="5104813" cy="6857990"/>
          </a:xfrm>
          <a:custGeom>
            <a:avLst/>
            <a:gdLst/>
            <a:ahLst/>
            <a:cxnLst/>
            <a:rect l="l" t="t" r="r" b="b"/>
            <a:pathLst>
              <a:path w="5104833" h="6858000">
                <a:moveTo>
                  <a:pt x="0" y="0"/>
                </a:moveTo>
                <a:lnTo>
                  <a:pt x="3707702" y="0"/>
                </a:lnTo>
                <a:lnTo>
                  <a:pt x="3707702" y="1375489"/>
                </a:lnTo>
                <a:lnTo>
                  <a:pt x="5104833" y="1375489"/>
                </a:lnTo>
                <a:lnTo>
                  <a:pt x="51048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4134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4134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A42A9-2C99-8168-BD20-E1AC55826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033" y="1247140"/>
            <a:ext cx="5657899" cy="345084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300" dirty="0"/>
              <a:t>PENGGUNAAN ISM TASGHĪR: SATU ANALISIS DARI SUDUT APLIKASI DAKWAH RASULULLAH S.A.W. DALAM PEMBANGUNAN MODAL INSAN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15656-8C12-9ED3-23BA-B0C2FEB6C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033" y="4818126"/>
            <a:ext cx="6285410" cy="203987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Muhammad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Muthi’ul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Haqq bin Fatah Yasin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FreeSerif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Fakulti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Pengajian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Islam,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Kolej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Universiti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Islam Perlis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06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55CC-7444-6A7D-7719-64F69FCA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236967"/>
            <a:ext cx="9409586" cy="1877379"/>
          </a:xfrm>
        </p:spPr>
        <p:txBody>
          <a:bodyPr>
            <a:noAutofit/>
          </a:bodyPr>
          <a:lstStyle/>
          <a:p>
            <a:r>
              <a:rPr lang="sv-SE" sz="3200" dirty="0"/>
              <a:t>Analisis Kesan Penggunaan Ism Taṣghīr Dalam Sunnah Terhadap Pembangunan Modal  Insan</a:t>
            </a:r>
            <a:endParaRPr lang="en-US" sz="32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79C6CF9-F649-4B79-B67C-26F714759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686107"/>
              </p:ext>
            </p:extLst>
          </p:nvPr>
        </p:nvGraphicFramePr>
        <p:xfrm>
          <a:off x="1166585" y="11756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31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A9F21D-2DC7-9AFE-3D20-5484C4F74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021567"/>
              </p:ext>
            </p:extLst>
          </p:nvPr>
        </p:nvGraphicFramePr>
        <p:xfrm>
          <a:off x="-254000" y="455363"/>
          <a:ext cx="10160000" cy="626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681588-C3D0-8BA1-7AF9-D719E0F7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1276350"/>
            <a:ext cx="1136440" cy="6591300"/>
          </a:xfrm>
        </p:spPr>
        <p:txBody>
          <a:bodyPr vert="wordArtVer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322609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6D93-7B27-D5BA-8348-C0A13A36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0" y="152400"/>
            <a:ext cx="920540" cy="6705600"/>
          </a:xfrm>
        </p:spPr>
        <p:txBody>
          <a:bodyPr vert="wordArtVert">
            <a:normAutofit fontScale="90000"/>
          </a:bodyPr>
          <a:lstStyle/>
          <a:p>
            <a:r>
              <a:rPr lang="en-US" dirty="0"/>
              <a:t>CADANGAN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0B69-B602-9721-D2E9-48384D2DC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err="1"/>
              <a:t>Penggunaan</a:t>
            </a:r>
            <a:r>
              <a:rPr lang="en-US" sz="2400" i="1" dirty="0"/>
              <a:t> Ism </a:t>
            </a:r>
            <a:r>
              <a:rPr lang="en-US" sz="2400" i="1" dirty="0" err="1"/>
              <a:t>Taṣghir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Sunnah Rasulullah S.A.W. </a:t>
            </a:r>
            <a:r>
              <a:rPr lang="en-US" sz="2400" i="1" dirty="0" err="1"/>
              <a:t>tidak</a:t>
            </a:r>
            <a:r>
              <a:rPr lang="en-US" sz="2400" i="1" dirty="0"/>
              <a:t> </a:t>
            </a:r>
            <a:r>
              <a:rPr lang="en-US" sz="2400" i="1" dirty="0" err="1"/>
              <a:t>hanya</a:t>
            </a:r>
            <a:r>
              <a:rPr lang="en-US" sz="2400" i="1" dirty="0"/>
              <a:t> </a:t>
            </a:r>
            <a:r>
              <a:rPr lang="en-US" sz="2400" i="1" dirty="0" err="1"/>
              <a:t>terhad</a:t>
            </a:r>
            <a:r>
              <a:rPr lang="en-US" sz="2400" i="1" dirty="0"/>
              <a:t> pada </a:t>
            </a:r>
            <a:r>
              <a:rPr lang="en-US" sz="2400" i="1" dirty="0" err="1"/>
              <a:t>menzahirkan</a:t>
            </a:r>
            <a:r>
              <a:rPr lang="en-US" sz="2400" i="1" dirty="0"/>
              <a:t> </a:t>
            </a:r>
            <a:r>
              <a:rPr lang="en-US" sz="2400" i="1" dirty="0" err="1"/>
              <a:t>sifat</a:t>
            </a:r>
            <a:r>
              <a:rPr lang="en-US" sz="2400" i="1" dirty="0"/>
              <a:t> </a:t>
            </a:r>
            <a:r>
              <a:rPr lang="en-US" sz="2400" i="1" dirty="0" err="1"/>
              <a:t>rahmat</a:t>
            </a:r>
            <a:r>
              <a:rPr lang="en-US" sz="2400" i="1" dirty="0"/>
              <a:t> </a:t>
            </a:r>
            <a:r>
              <a:rPr lang="en-US" sz="2400" i="1" dirty="0" err="1"/>
              <a:t>baginda</a:t>
            </a:r>
            <a:r>
              <a:rPr lang="en-US" sz="2400" i="1" dirty="0"/>
              <a:t>, </a:t>
            </a:r>
            <a:r>
              <a:rPr lang="en-US" sz="2400" i="1" dirty="0" err="1"/>
              <a:t>tetapi</a:t>
            </a:r>
            <a:r>
              <a:rPr lang="en-US" sz="2400" i="1" dirty="0"/>
              <a:t> </a:t>
            </a:r>
            <a:r>
              <a:rPr lang="en-US" sz="2400" i="1" dirty="0" err="1"/>
              <a:t>turut</a:t>
            </a:r>
            <a:r>
              <a:rPr lang="en-US" sz="2400" i="1" dirty="0"/>
              <a:t> </a:t>
            </a:r>
            <a:r>
              <a:rPr lang="en-US" sz="2400" i="1" dirty="0" err="1"/>
              <a:t>memberi</a:t>
            </a:r>
            <a:r>
              <a:rPr lang="en-US" sz="2400" i="1" dirty="0"/>
              <a:t> </a:t>
            </a:r>
            <a:r>
              <a:rPr lang="en-US" sz="2400" i="1" dirty="0" err="1"/>
              <a:t>isyarat</a:t>
            </a:r>
            <a:r>
              <a:rPr lang="en-US" sz="2400" i="1" dirty="0"/>
              <a:t> </a:t>
            </a:r>
            <a:r>
              <a:rPr lang="en-US" sz="2400" i="1" dirty="0" err="1"/>
              <a:t>kepada</a:t>
            </a:r>
            <a:r>
              <a:rPr lang="en-US" sz="2400" i="1" dirty="0"/>
              <a:t> </a:t>
            </a:r>
            <a:r>
              <a:rPr lang="en-US" sz="2400" i="1" dirty="0" err="1"/>
              <a:t>sesuatu</a:t>
            </a:r>
            <a:r>
              <a:rPr lang="en-US" sz="2400" i="1" dirty="0"/>
              <a:t> </a:t>
            </a:r>
            <a:r>
              <a:rPr lang="en-US" sz="2400" i="1" dirty="0" err="1"/>
              <a:t>dianggap</a:t>
            </a:r>
            <a:r>
              <a:rPr lang="en-US" sz="2400" i="1" dirty="0"/>
              <a:t> </a:t>
            </a:r>
            <a:r>
              <a:rPr lang="en-US" sz="2400" i="1" dirty="0" err="1"/>
              <a:t>remeh</a:t>
            </a:r>
            <a:r>
              <a:rPr lang="en-US" sz="2400" i="1" dirty="0"/>
              <a:t> </a:t>
            </a:r>
            <a:r>
              <a:rPr lang="en-US" sz="2400" i="1" dirty="0" err="1"/>
              <a:t>atau</a:t>
            </a:r>
            <a:r>
              <a:rPr lang="en-US" sz="2400" i="1" dirty="0"/>
              <a:t> </a:t>
            </a:r>
            <a:r>
              <a:rPr lang="en-US" sz="2400" i="1" dirty="0" err="1"/>
              <a:t>kecil</a:t>
            </a:r>
            <a:r>
              <a:rPr lang="en-US" sz="2400" i="1" dirty="0"/>
              <a:t> </a:t>
            </a:r>
            <a:r>
              <a:rPr lang="en-US" sz="2400" i="1" dirty="0" err="1"/>
              <a:t>seperti</a:t>
            </a:r>
            <a:r>
              <a:rPr lang="en-US" sz="2400" i="1" dirty="0"/>
              <a:t> </a:t>
            </a:r>
            <a:r>
              <a:rPr lang="en-US" sz="2400" i="1" dirty="0" err="1"/>
              <a:t>penggunaan</a:t>
            </a:r>
            <a:r>
              <a:rPr lang="en-US" sz="2400" i="1" dirty="0"/>
              <a:t> </a:t>
            </a:r>
            <a:r>
              <a:rPr lang="en-US" sz="2400" i="1" dirty="0" err="1"/>
              <a:t>perkataan</a:t>
            </a:r>
            <a:r>
              <a:rPr lang="en-US" sz="2400" i="1" dirty="0"/>
              <a:t> </a:t>
            </a:r>
            <a:r>
              <a:rPr lang="en-US" sz="2400" i="1" dirty="0" err="1"/>
              <a:t>fuwaisiq</a:t>
            </a:r>
            <a:r>
              <a:rPr lang="en-US" sz="2400" i="1" dirty="0"/>
              <a:t>, </a:t>
            </a:r>
            <a:r>
              <a:rPr lang="en-US" sz="2400" i="1" dirty="0" err="1"/>
              <a:t>ruwaijil</a:t>
            </a:r>
            <a:r>
              <a:rPr lang="en-US" sz="2400" i="1" dirty="0"/>
              <a:t> dan </a:t>
            </a:r>
            <a:r>
              <a:rPr lang="en-US" sz="2400" i="1" dirty="0" err="1"/>
              <a:t>ruwaibiḍah</a:t>
            </a:r>
            <a:r>
              <a:rPr lang="en-US" sz="2400" i="1" dirty="0"/>
              <a:t>. Oleh </a:t>
            </a:r>
            <a:r>
              <a:rPr lang="en-US" sz="2400" i="1" dirty="0" err="1"/>
              <a:t>itu</a:t>
            </a:r>
            <a:r>
              <a:rPr lang="en-US" sz="2400" i="1" dirty="0"/>
              <a:t>, </a:t>
            </a:r>
            <a:r>
              <a:rPr lang="en-US" sz="2400" i="1" dirty="0" err="1"/>
              <a:t>satu</a:t>
            </a:r>
            <a:r>
              <a:rPr lang="en-US" sz="2400" i="1" dirty="0"/>
              <a:t> </a:t>
            </a:r>
            <a:r>
              <a:rPr lang="en-US" sz="2400" i="1" dirty="0" err="1"/>
              <a:t>kajian</a:t>
            </a:r>
            <a:r>
              <a:rPr lang="en-US" sz="2400" i="1" dirty="0"/>
              <a:t> </a:t>
            </a:r>
            <a:r>
              <a:rPr lang="en-US" sz="2400" i="1" dirty="0" err="1"/>
              <a:t>lebih</a:t>
            </a:r>
            <a:r>
              <a:rPr lang="en-US" sz="2400" i="1" dirty="0"/>
              <a:t> </a:t>
            </a:r>
            <a:r>
              <a:rPr lang="en-US" sz="2400" i="1" dirty="0" err="1"/>
              <a:t>terperinci</a:t>
            </a:r>
            <a:r>
              <a:rPr lang="en-US" sz="2400" i="1" dirty="0"/>
              <a:t> </a:t>
            </a:r>
            <a:r>
              <a:rPr lang="en-US" sz="2400" i="1" dirty="0" err="1"/>
              <a:t>perlu</a:t>
            </a:r>
            <a:r>
              <a:rPr lang="en-US" sz="2400" i="1" dirty="0"/>
              <a:t> </a:t>
            </a:r>
            <a:r>
              <a:rPr lang="en-US" sz="2400" i="1" dirty="0" err="1"/>
              <a:t>dijalankan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melihat</a:t>
            </a:r>
            <a:r>
              <a:rPr lang="en-US" sz="2400" i="1" dirty="0"/>
              <a:t> </a:t>
            </a:r>
            <a:r>
              <a:rPr lang="en-US" sz="2400" i="1" dirty="0" err="1"/>
              <a:t>konteks-konteks</a:t>
            </a:r>
            <a:r>
              <a:rPr lang="en-US" sz="2400" i="1" dirty="0"/>
              <a:t> </a:t>
            </a:r>
            <a:r>
              <a:rPr lang="en-US" sz="2400" i="1" dirty="0" err="1"/>
              <a:t>penggunaan</a:t>
            </a:r>
            <a:r>
              <a:rPr lang="en-US" sz="2400" i="1" dirty="0"/>
              <a:t> </a:t>
            </a:r>
            <a:r>
              <a:rPr lang="en-US" sz="2400" i="1" dirty="0" err="1"/>
              <a:t>perkataan-perkataan</a:t>
            </a:r>
            <a:r>
              <a:rPr lang="en-US" sz="2400" i="1" dirty="0"/>
              <a:t> </a:t>
            </a:r>
            <a:r>
              <a:rPr lang="en-US" sz="2400" i="1" dirty="0" err="1"/>
              <a:t>tersebut</a:t>
            </a:r>
            <a:r>
              <a:rPr lang="en-US" sz="2400" i="1" dirty="0"/>
              <a:t> dan </a:t>
            </a:r>
            <a:r>
              <a:rPr lang="en-US" sz="2400" i="1" dirty="0" err="1"/>
              <a:t>kesannya</a:t>
            </a:r>
            <a:r>
              <a:rPr lang="en-US" sz="2400" i="1" dirty="0"/>
              <a:t> </a:t>
            </a:r>
            <a:r>
              <a:rPr lang="en-US" sz="2400" i="1" dirty="0" err="1"/>
              <a:t>terhadap</a:t>
            </a:r>
            <a:r>
              <a:rPr lang="en-US" sz="2400" i="1" dirty="0"/>
              <a:t> </a:t>
            </a:r>
            <a:r>
              <a:rPr lang="en-US" sz="2400" i="1" dirty="0" err="1"/>
              <a:t>pembangunan</a:t>
            </a:r>
            <a:r>
              <a:rPr lang="en-US" sz="2400" i="1" dirty="0"/>
              <a:t> modal </a:t>
            </a:r>
            <a:r>
              <a:rPr lang="en-US" sz="2400" i="1" dirty="0" err="1"/>
              <a:t>insan</a:t>
            </a:r>
            <a:r>
              <a:rPr lang="en-US" sz="2400" i="1" dirty="0"/>
              <a:t> di </a:t>
            </a:r>
            <a:r>
              <a:rPr lang="en-US" sz="2400" i="1" dirty="0" err="1"/>
              <a:t>samping</a:t>
            </a:r>
            <a:r>
              <a:rPr lang="en-US" sz="2400" i="1" dirty="0"/>
              <a:t> </a:t>
            </a:r>
            <a:r>
              <a:rPr lang="en-US" sz="2400" i="1" dirty="0" err="1"/>
              <a:t>peluang</a:t>
            </a:r>
            <a:r>
              <a:rPr lang="en-US" sz="2400" i="1" dirty="0"/>
              <a:t> </a:t>
            </a:r>
            <a:r>
              <a:rPr lang="en-US" sz="2400" i="1" dirty="0" err="1"/>
              <a:t>mengaplikasikan</a:t>
            </a:r>
            <a:r>
              <a:rPr lang="en-US" sz="2400" i="1" dirty="0"/>
              <a:t> </a:t>
            </a:r>
            <a:r>
              <a:rPr lang="en-US" sz="2400" i="1" dirty="0" err="1"/>
              <a:t>perkara</a:t>
            </a:r>
            <a:r>
              <a:rPr lang="en-US" sz="2400" i="1" dirty="0"/>
              <a:t> </a:t>
            </a:r>
            <a:r>
              <a:rPr lang="en-US" sz="2400" i="1" dirty="0" err="1"/>
              <a:t>tersebut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kehidupan</a:t>
            </a:r>
            <a:r>
              <a:rPr lang="en-US" sz="2400" i="1" dirty="0"/>
              <a:t> pada </a:t>
            </a:r>
            <a:r>
              <a:rPr lang="en-US" sz="2400" i="1" dirty="0" err="1"/>
              <a:t>hari</a:t>
            </a:r>
            <a:r>
              <a:rPr lang="en-US" sz="2400" i="1" dirty="0"/>
              <a:t> </a:t>
            </a:r>
            <a:r>
              <a:rPr lang="en-US" sz="2400" i="1" dirty="0" err="1"/>
              <a:t>ini</a:t>
            </a:r>
            <a:r>
              <a:rPr lang="en-US" sz="2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643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Log">
                <a:extLst>
                  <a:ext uri="{FF2B5EF4-FFF2-40B4-BE49-F238E27FC236}">
                    <a16:creationId xmlns:a16="http://schemas.microsoft.com/office/drawing/2014/main" id="{F13F1F05-D550-7626-4134-4EFE9D0496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256289"/>
                  </p:ext>
                </p:extLst>
              </p:nvPr>
            </p:nvGraphicFramePr>
            <p:xfrm>
              <a:off x="2682613" y="2014069"/>
              <a:ext cx="7417214" cy="242797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7417214" cy="2427972"/>
                    </a:xfrm>
                    <a:prstGeom prst="rect">
                      <a:avLst/>
                    </a:prstGeom>
                  </am3d:spPr>
                  <am3d:camera>
                    <am3d:pos x="0" y="0" z="5108537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2534" d="1000000"/>
                    <am3d:preTrans dx="-177015" dy="-5451789" dz="-1648469"/>
                    <am3d:scale>
                      <am3d:sx n="1000000" d="1000000"/>
                      <am3d:sy n="1000000" d="1000000"/>
                      <am3d:sz n="1000000" d="1000000"/>
                    </am3d:scale>
                    <am3d:rot ax="283134" ay="-3574807" az="-24428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8552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og">
                <a:extLst>
                  <a:ext uri="{FF2B5EF4-FFF2-40B4-BE49-F238E27FC236}">
                    <a16:creationId xmlns:a16="http://schemas.microsoft.com/office/drawing/2014/main" id="{F13F1F05-D550-7626-4134-4EFE9D0496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2613" y="2014069"/>
                <a:ext cx="7417214" cy="2427972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9939EA5-2B39-D5F5-6C42-B9430B75A4F7}"/>
              </a:ext>
            </a:extLst>
          </p:cNvPr>
          <p:cNvSpPr txBox="1"/>
          <p:nvPr/>
        </p:nvSpPr>
        <p:spPr>
          <a:xfrm>
            <a:off x="3295651" y="238599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شكرا على حسن الاستماع</a:t>
            </a:r>
            <a:br>
              <a:rPr lang="ar-SA" sz="5400" dirty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5400" i="1" dirty="0" err="1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Terima</a:t>
            </a:r>
            <a:r>
              <a:rPr lang="en-US" sz="5400" i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i="1" dirty="0" err="1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kasih</a:t>
            </a:r>
            <a:r>
              <a:rPr lang="en-US" sz="5400" i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7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4893-F586-63AF-A1EB-7330E56E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Abstrak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C26EF6B-3B45-A82B-AAA8-F7242D6B7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277964"/>
              </p:ext>
            </p:extLst>
          </p:nvPr>
        </p:nvGraphicFramePr>
        <p:xfrm>
          <a:off x="1587500" y="1272210"/>
          <a:ext cx="10180430" cy="513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90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CA5297-98FF-4F2B-5EDA-7F3153309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" y="-16472"/>
            <a:ext cx="11924560" cy="68909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FEDEE-F822-3702-1518-FFCAAB13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98" y="1604296"/>
            <a:ext cx="10182645" cy="1078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E425FA-3E9F-20F6-7201-CD8DED4094AD}"/>
              </a:ext>
            </a:extLst>
          </p:cNvPr>
          <p:cNvSpPr txBox="1"/>
          <p:nvPr/>
        </p:nvSpPr>
        <p:spPr>
          <a:xfrm>
            <a:off x="1299542" y="1820397"/>
            <a:ext cx="9156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Ism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Tasghīr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uslub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dakwah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Rasulullah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s.a.w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.,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pembangunan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modal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insan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menurut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Sunnah, 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‘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Ilm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al-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Ma‘ānī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kesan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dakwah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Rasulullah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s.a.w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6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5A6C-70B2-A906-0015-3C134253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3FB159-E2CD-4594-3C4E-43A123C47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128042"/>
              </p:ext>
            </p:extLst>
          </p:nvPr>
        </p:nvGraphicFramePr>
        <p:xfrm>
          <a:off x="815009" y="1212574"/>
          <a:ext cx="10913165" cy="519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212269-640E-1D8F-F9A0-2E70AE91AC69}"/>
              </a:ext>
            </a:extLst>
          </p:cNvPr>
          <p:cNvSpPr txBox="1"/>
          <p:nvPr/>
        </p:nvSpPr>
        <p:spPr>
          <a:xfrm>
            <a:off x="5227982" y="2475327"/>
            <a:ext cx="20872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FGQPC Uthmanic Script HAFS" panose="02000000000000000000" pitchFamily="2" charset="-78"/>
                <a:ea typeface="Times New Roman" panose="02020603050405020304" pitchFamily="18" charset="0"/>
                <a:cs typeface="KFGQPC Uthmanic Script HAFS" panose="02000000000000000000" pitchFamily="2" charset="-78"/>
              </a:rPr>
              <a:t>وَمَا يَنطِقُ عَنِ </a:t>
            </a:r>
            <a:r>
              <a:rPr lang="ar-SA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FGQPC Uthmanic Script HAFS" panose="02000000000000000000" pitchFamily="2" charset="-78"/>
                <a:ea typeface="Times New Roman" panose="02020603050405020304" pitchFamily="18" charset="0"/>
                <a:cs typeface="KFGQPC Uthmanic Script HAFS" panose="02000000000000000000" pitchFamily="2" charset="-78"/>
              </a:rPr>
              <a:t>ٱلۡهَوَىٰٓ</a:t>
            </a:r>
            <a:r>
              <a:rPr lang="ar-SA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FGQPC Uthmanic Script HAFS" panose="02000000000000000000" pitchFamily="2" charset="-78"/>
                <a:ea typeface="Times New Roman" panose="02020603050405020304" pitchFamily="18" charset="0"/>
                <a:cs typeface="KFGQPC Uthmanic Script HAFS" panose="02000000000000000000" pitchFamily="2" charset="-78"/>
              </a:rPr>
              <a:t> ٣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FGQPC Uthmanic Script HAFS" panose="02000000000000000000" pitchFamily="2" charset="-78"/>
                <a:ea typeface="Times New Roman" panose="02020603050405020304" pitchFamily="18" charset="0"/>
                <a:cs typeface="FreeSerif"/>
              </a:rPr>
              <a:t>  </a:t>
            </a:r>
            <a:r>
              <a:rPr lang="ar-SA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FGQPC Uthmanic Script HAFS" panose="02000000000000000000" pitchFamily="2" charset="-78"/>
                <a:ea typeface="Times New Roman" panose="02020603050405020304" pitchFamily="18" charset="0"/>
                <a:cs typeface="KFGQPC Uthmanic Script HAFS" panose="02000000000000000000" pitchFamily="2" charset="-78"/>
              </a:rPr>
              <a:t>إِنۡ</a:t>
            </a:r>
            <a:r>
              <a:rPr lang="ar-SA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FGQPC Uthmanic Script HAFS" panose="02000000000000000000" pitchFamily="2" charset="-78"/>
                <a:ea typeface="Times New Roman" panose="02020603050405020304" pitchFamily="18" charset="0"/>
                <a:cs typeface="KFGQPC Uthmanic Script HAFS" panose="02000000000000000000" pitchFamily="2" charset="-78"/>
              </a:rPr>
              <a:t> هُوَ إِلَّا </a:t>
            </a:r>
            <a:r>
              <a:rPr lang="ar-SA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FGQPC Uthmanic Script HAFS" panose="02000000000000000000" pitchFamily="2" charset="-78"/>
                <a:ea typeface="Times New Roman" panose="02020603050405020304" pitchFamily="18" charset="0"/>
                <a:cs typeface="KFGQPC Uthmanic Script HAFS" panose="02000000000000000000" pitchFamily="2" charset="-78"/>
              </a:rPr>
              <a:t>وَحۡي</a:t>
            </a:r>
            <a:r>
              <a:rPr lang="ar-SA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FGQPC Uthmanic Script HAFS" panose="02000000000000000000" pitchFamily="2" charset="-78"/>
                <a:ea typeface="Times New Roman" panose="02020603050405020304" pitchFamily="18" charset="0"/>
                <a:cs typeface="KFGQPC Uthmanic Script HAFS" panose="02000000000000000000" pitchFamily="2" charset="-78"/>
              </a:rPr>
              <a:t>ٞ يُوحَىٰ ٤ 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FreeSerif"/>
            </a:endParaRPr>
          </a:p>
        </p:txBody>
      </p:sp>
    </p:spTree>
    <p:extLst>
      <p:ext uri="{BB962C8B-B14F-4D97-AF65-F5344CB8AC3E}">
        <p14:creationId xmlns:p14="http://schemas.microsoft.com/office/powerpoint/2010/main" val="219122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A380-655F-EDD2-E64F-795C81CA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Sorotan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672A84F-9F9B-FFF4-1F0A-B85BB2811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361933"/>
              </p:ext>
            </p:extLst>
          </p:nvPr>
        </p:nvGraphicFramePr>
        <p:xfrm>
          <a:off x="6299200" y="3012440"/>
          <a:ext cx="58928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087">
                  <a:extLst>
                    <a:ext uri="{9D8B030D-6E8A-4147-A177-3AD203B41FA5}">
                      <a16:colId xmlns:a16="http://schemas.microsoft.com/office/drawing/2014/main" val="4239935375"/>
                    </a:ext>
                  </a:extLst>
                </a:gridCol>
                <a:gridCol w="3584713">
                  <a:extLst>
                    <a:ext uri="{9D8B030D-6E8A-4147-A177-3AD203B41FA5}">
                      <a16:colId xmlns:a16="http://schemas.microsoft.com/office/drawing/2014/main" val="460615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332114"/>
                  </a:ext>
                </a:extLst>
              </a:tr>
              <a:tr h="542855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Ahmad al-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Syāyib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Irbāwī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al-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Taṣghīr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Aghrāḍuhu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al-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Balāghiyyah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Fī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Aḥādīth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Mukhtaṣar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Ṣaḥīḥ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Muslim Li al-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Mundhīrī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55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 Muhammad ‘Abd al-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Khāliq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Uḍaimah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(T.t.)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Kitāb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Dirāsāt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 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Uslūb</a:t>
                      </a:r>
                      <a:r>
                        <a:rPr lang="en-US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al-Qur’ān al-</a:t>
                      </a:r>
                      <a:r>
                        <a:rPr lang="en-US" sz="24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Karīm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3525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8EEF42-D39E-DFBB-0AF0-8E90F6778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920892"/>
              </p:ext>
            </p:extLst>
          </p:nvPr>
        </p:nvGraphicFramePr>
        <p:xfrm>
          <a:off x="755375" y="4376822"/>
          <a:ext cx="3160642" cy="182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642">
                  <a:extLst>
                    <a:ext uri="{9D8B030D-6E8A-4147-A177-3AD203B41FA5}">
                      <a16:colId xmlns:a16="http://schemas.microsoft.com/office/drawing/2014/main" val="4239935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332114"/>
                  </a:ext>
                </a:extLst>
              </a:tr>
              <a:tr h="542855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Kitab-kitab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Nahu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55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Kitab-kitab Saraf.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3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Kitab-Kitab Tafsir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453248"/>
                  </a:ext>
                </a:extLst>
              </a:tr>
            </a:tbl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35E756F-B39F-E310-77E0-06041D5C6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371639"/>
              </p:ext>
            </p:extLst>
          </p:nvPr>
        </p:nvGraphicFramePr>
        <p:xfrm>
          <a:off x="437321" y="755374"/>
          <a:ext cx="10999303" cy="538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03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79C1-EAB6-5D15-BDCF-7A8A92DB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Metodologi</a:t>
            </a:r>
            <a:r>
              <a:rPr lang="en-US" dirty="0"/>
              <a:t>  Kajian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227B2C-F217-C1A4-0FB4-1BC81340E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155297"/>
              </p:ext>
            </p:extLst>
          </p:nvPr>
        </p:nvGraphicFramePr>
        <p:xfrm>
          <a:off x="1587499" y="1232452"/>
          <a:ext cx="9941891" cy="485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1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55CC-7444-6A7D-7719-64F69FCA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880666"/>
            <a:ext cx="3102428" cy="3594123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Ism </a:t>
            </a:r>
            <a:r>
              <a:rPr lang="en-US" sz="3600" dirty="0" err="1"/>
              <a:t>Taṣghīr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Sunnah Rasulullah S.A.W.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AFFD-6493-3DA8-22B8-D9092C13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357391"/>
            <a:ext cx="8360019" cy="1781652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ar-SA" sz="65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قَالَ لِي رَسُولُ اللهِ صَلَّى اللهُ عَلَيْهِ وَسَلَّمَ: ‌يَا ‌بُنَيَّ</a:t>
            </a:r>
            <a:endParaRPr lang="en-US" sz="65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FreeSerif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Scroll">
                <a:extLst>
                  <a:ext uri="{FF2B5EF4-FFF2-40B4-BE49-F238E27FC236}">
                    <a16:creationId xmlns:a16="http://schemas.microsoft.com/office/drawing/2014/main" id="{48AC5980-98EF-4D73-4B60-5FF9ED3DDB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3861460"/>
                  </p:ext>
                </p:extLst>
              </p:nvPr>
            </p:nvGraphicFramePr>
            <p:xfrm>
              <a:off x="6488988" y="1817877"/>
              <a:ext cx="3165527" cy="423461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165527" cy="4234614"/>
                    </a:xfrm>
                    <a:prstGeom prst="rect">
                      <a:avLst/>
                    </a:prstGeom>
                  </am3d:spPr>
                  <am3d:camera>
                    <am3d:pos x="0" y="0" z="595938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36827" d="1000000"/>
                    <am3d:preTrans dx="-175543" dy="-4583756" dz="-173887"/>
                    <am3d:scale>
                      <am3d:sx n="1000000" d="1000000"/>
                      <am3d:sy n="1000000" d="1000000"/>
                      <am3d:sz n="1000000" d="1000000"/>
                    </am3d:scale>
                    <am3d:rot ax="5048910" ay="19217" az="18775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459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Scroll">
                <a:extLst>
                  <a:ext uri="{FF2B5EF4-FFF2-40B4-BE49-F238E27FC236}">
                    <a16:creationId xmlns:a16="http://schemas.microsoft.com/office/drawing/2014/main" id="{48AC5980-98EF-4D73-4B60-5FF9ED3DDB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8988" y="1817877"/>
                <a:ext cx="3165527" cy="423461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9785C33-BB6A-CED1-0C3E-7D97B8333BBF}"/>
              </a:ext>
            </a:extLst>
          </p:cNvPr>
          <p:cNvSpPr txBox="1"/>
          <p:nvPr/>
        </p:nvSpPr>
        <p:spPr>
          <a:xfrm>
            <a:off x="6972300" y="3200400"/>
            <a:ext cx="2220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Al-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Ithyūbī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: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Taṣghīr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kepada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perkataan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Ibn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menunjukkan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sifat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kemesraan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dan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kasih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sayang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. 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6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AFFD-6493-3DA8-22B8-D9092C13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629" y="357391"/>
            <a:ext cx="7657890" cy="1504066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6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يَا أَبَا عُمَيْرٍ، ‌مَا ‌فَعَلَ ‌النُّغَيْرُ؟</a:t>
            </a:r>
            <a:endParaRPr lang="en-US" sz="36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Scroll">
                <a:extLst>
                  <a:ext uri="{FF2B5EF4-FFF2-40B4-BE49-F238E27FC236}">
                    <a16:creationId xmlns:a16="http://schemas.microsoft.com/office/drawing/2014/main" id="{48AC5980-98EF-4D73-4B60-5FF9ED3DDB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8721759"/>
                  </p:ext>
                </p:extLst>
              </p:nvPr>
            </p:nvGraphicFramePr>
            <p:xfrm>
              <a:off x="4098471" y="2417384"/>
              <a:ext cx="6081071" cy="437891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081071" cy="4378919"/>
                    </a:xfrm>
                    <a:prstGeom prst="rect">
                      <a:avLst/>
                    </a:prstGeom>
                  </am3d:spPr>
                  <am3d:camera>
                    <am3d:pos x="0" y="0" z="595938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36827" d="1000000"/>
                    <am3d:preTrans dx="-175543" dy="-4583756" dz="-173887"/>
                    <am3d:scale>
                      <am3d:sx n="1000000" d="1000000"/>
                      <am3d:sy n="1000000" d="1000000"/>
                      <am3d:sz n="1000000" d="1000000"/>
                    </am3d:scale>
                    <am3d:rot ax="5377865" ay="527292" az="-554513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8106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Scroll">
                <a:extLst>
                  <a:ext uri="{FF2B5EF4-FFF2-40B4-BE49-F238E27FC236}">
                    <a16:creationId xmlns:a16="http://schemas.microsoft.com/office/drawing/2014/main" id="{48AC5980-98EF-4D73-4B60-5FF9ED3DDB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8471" y="2417384"/>
                <a:ext cx="6081071" cy="437891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9785C33-BB6A-CED1-0C3E-7D97B8333BBF}"/>
              </a:ext>
            </a:extLst>
          </p:cNvPr>
          <p:cNvSpPr txBox="1"/>
          <p:nvPr/>
        </p:nvSpPr>
        <p:spPr>
          <a:xfrm>
            <a:off x="5802080" y="2873829"/>
            <a:ext cx="34562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Pengecilan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perkataan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naghr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seiring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dengan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nama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adik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Anas bin Malik R.A. Abu ‘Umair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turut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menunjukkan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Rasulullah S.A.W.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bergurau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7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AFFD-6493-3DA8-22B8-D9092C13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1" y="488020"/>
            <a:ext cx="7657890" cy="1275466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6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يَا أُنَيْسُ أَذَهَبْتَ حَيْثُ أَمَرْتُكَ؟ </a:t>
            </a:r>
            <a:endParaRPr lang="en-US" sz="6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Scroll">
                <a:extLst>
                  <a:ext uri="{FF2B5EF4-FFF2-40B4-BE49-F238E27FC236}">
                    <a16:creationId xmlns:a16="http://schemas.microsoft.com/office/drawing/2014/main" id="{48AC5980-98EF-4D73-4B60-5FF9ED3DDB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9880099"/>
                  </p:ext>
                </p:extLst>
              </p:nvPr>
            </p:nvGraphicFramePr>
            <p:xfrm>
              <a:off x="117446" y="2292165"/>
              <a:ext cx="10052580" cy="420844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0052580" cy="4208444"/>
                    </a:xfrm>
                    <a:prstGeom prst="rect">
                      <a:avLst/>
                    </a:prstGeom>
                  </am3d:spPr>
                  <am3d:camera>
                    <am3d:pos x="0" y="0" z="595938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636827" d="1000000"/>
                    <am3d:preTrans dx="-175543" dy="-4583756" dz="-173887"/>
                    <am3d:scale>
                      <am3d:sx n="1000000" d="1000000"/>
                      <am3d:sy n="1000000" d="1000000"/>
                      <am3d:sz n="1000000" d="1000000"/>
                    </am3d:scale>
                    <am3d:rot ax="5409626" ay="-709805" az="-544671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6019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Scroll">
                <a:extLst>
                  <a:ext uri="{FF2B5EF4-FFF2-40B4-BE49-F238E27FC236}">
                    <a16:creationId xmlns:a16="http://schemas.microsoft.com/office/drawing/2014/main" id="{48AC5980-98EF-4D73-4B60-5FF9ED3DDB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46" y="2292165"/>
                <a:ext cx="10052580" cy="420844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9785C33-BB6A-CED1-0C3E-7D97B8333BBF}"/>
              </a:ext>
            </a:extLst>
          </p:cNvPr>
          <p:cNvSpPr txBox="1"/>
          <p:nvPr/>
        </p:nvSpPr>
        <p:spPr>
          <a:xfrm>
            <a:off x="3875313" y="3053443"/>
            <a:ext cx="38807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Al-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Ithyūbī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: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Panggilan Unais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kepada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Anas bin Malik R.A.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bertujuan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menzahirkan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kemesraan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baginda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dalam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melayan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sifat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kebudak-budakan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eeSerif"/>
              </a:rPr>
              <a:t> Anas bin Malik R.A.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3545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213B38"/>
      </a:dk2>
      <a:lt2>
        <a:srgbClr val="E8E6E2"/>
      </a:lt2>
      <a:accent1>
        <a:srgbClr val="4D6AC3"/>
      </a:accent1>
      <a:accent2>
        <a:srgbClr val="3B8AB1"/>
      </a:accent2>
      <a:accent3>
        <a:srgbClr val="46B3AA"/>
      </a:accent3>
      <a:accent4>
        <a:srgbClr val="3BB176"/>
      </a:accent4>
      <a:accent5>
        <a:srgbClr val="48B851"/>
      </a:accent5>
      <a:accent6>
        <a:srgbClr val="63B13B"/>
      </a:accent6>
      <a:hlink>
        <a:srgbClr val="31944A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560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KFGQPC Uthmanic Script HAFS</vt:lpstr>
      <vt:lpstr>Neue Haas Grotesk Text Pro</vt:lpstr>
      <vt:lpstr>Times New Roman</vt:lpstr>
      <vt:lpstr>InterweaveVTI</vt:lpstr>
      <vt:lpstr>PENGGUNAAN ISM TASGHĪR: SATU ANALISIS DARI SUDUT APLIKASI DAKWAH RASULULLAH S.A.W. DALAM PEMBANGUNAN MODAL INSAN</vt:lpstr>
      <vt:lpstr>Abstrak</vt:lpstr>
      <vt:lpstr>PowerPoint Presentation</vt:lpstr>
      <vt:lpstr>Pendahuluan</vt:lpstr>
      <vt:lpstr>Sorotan Literatur.</vt:lpstr>
      <vt:lpstr>Metodologi  Kajian</vt:lpstr>
      <vt:lpstr>Ism Taṣghīr Dalam Sunnah Rasulullah S.A.W. </vt:lpstr>
      <vt:lpstr>PowerPoint Presentation</vt:lpstr>
      <vt:lpstr>PowerPoint Presentation</vt:lpstr>
      <vt:lpstr>Analisis Kesan Penggunaan Ism Taṣghīr Dalam Sunnah Terhadap Pembangunan Modal  Insan</vt:lpstr>
      <vt:lpstr>Kesimpulan</vt:lpstr>
      <vt:lpstr>CADANGAN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PENGGUNAAN ISM TASGHĪR: SATU ANALISIS DARI SUDUT APLIKASI DAKWAH RASULULLAH S.A.W. DALAM PEMBANGUNAN MODAL INSAN</dc:title>
  <dc:creator>muthi</dc:creator>
  <cp:lastModifiedBy>muthi</cp:lastModifiedBy>
  <cp:revision>1</cp:revision>
  <dcterms:created xsi:type="dcterms:W3CDTF">2022-09-12T14:11:42Z</dcterms:created>
  <dcterms:modified xsi:type="dcterms:W3CDTF">2022-09-12T15:35:08Z</dcterms:modified>
</cp:coreProperties>
</file>