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62" r:id="rId4"/>
    <p:sldId id="258" r:id="rId5"/>
    <p:sldId id="263" r:id="rId6"/>
    <p:sldId id="259" r:id="rId7"/>
    <p:sldId id="260" r:id="rId8"/>
    <p:sldId id="291" r:id="rId9"/>
    <p:sldId id="264" r:id="rId10"/>
    <p:sldId id="274" r:id="rId11"/>
    <p:sldId id="265" r:id="rId12"/>
    <p:sldId id="266" r:id="rId13"/>
    <p:sldId id="268" r:id="rId14"/>
    <p:sldId id="267" r:id="rId15"/>
    <p:sldId id="269" r:id="rId16"/>
    <p:sldId id="270" r:id="rId17"/>
    <p:sldId id="271" r:id="rId18"/>
    <p:sldId id="272" r:id="rId19"/>
    <p:sldId id="273" r:id="rId20"/>
    <p:sldId id="287" r:id="rId21"/>
    <p:sldId id="289" r:id="rId22"/>
    <p:sldId id="29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sentation front-01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673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ST CLASSROOM intro-01-01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673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ST CLASSROOM 2.1-01-01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673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1ST CLASSROOM 3-01-01-01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673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ST CLASSROOM 5-01-01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673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ST CLASSROOM 4-01-01-01-01-01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454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ST CLASSROOM 6-01-01-01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454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ST CLASSROOM 7-01-01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454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ST CLASSROOM 8-01-01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454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ST CLASSROOM 9-01-01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673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ST CLASSROOM 10-01-01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454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verview of content-01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673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1ST CLASSROOM 11-0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1ST CLASSROOM 12-01-0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resentation slide END-0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tro-01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67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PACK in this study-01-01-01-01-01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673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LLENGES OF IMPLEMENTING TPACK IN LANGUAGE CLASSROOM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454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llanges 23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454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purtunities-01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454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structors’ roles within the 21st Century Education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673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ructors roles within the 21st century education-01-01-01-01-01-01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454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Belle</dc:creator>
  <cp:lastModifiedBy>nbelleza141723@gmail.com</cp:lastModifiedBy>
  <cp:revision>14</cp:revision>
  <dcterms:created xsi:type="dcterms:W3CDTF">2021-09-22T09:18:00Z</dcterms:created>
  <dcterms:modified xsi:type="dcterms:W3CDTF">2021-09-24T00:13:29Z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1033-11.2.0.10078</vt:lpwstr>
  </property>
</Properties>
</file>