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6" r:id="rId9"/>
    <p:sldId id="302" r:id="rId10"/>
    <p:sldId id="267" r:id="rId11"/>
    <p:sldId id="269" r:id="rId12"/>
    <p:sldId id="268" r:id="rId13"/>
    <p:sldId id="270" r:id="rId14"/>
    <p:sldId id="271" r:id="rId15"/>
    <p:sldId id="40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g9f85bed76f_0_3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7" name="Google Shape;3647;g9f85bed76f_0_39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Google Shape;3701;ga48cadbab0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2" name="Google Shape;3702;ga48cadbab0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a3b7e49681_0_2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a3b7e49681_0_2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Google Shape;3723;g9f85bed76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4" name="Google Shape;3724;g9f85bed76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ga48cadbab0_0_1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6" name="Google Shape;3736;ga48cadbab0_0_1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Google Shape;3432;ga3b7e4968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3" name="Google Shape;3433;ga3b7e4968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a48cadbab0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a48cadbab0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4" name="Google Shape;3564;ga3b7e49681_0_1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5" name="Google Shape;3565;ga3b7e49681_0_1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9f85bed76f_0_39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9f85bed76f_0_39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g9f85bed76f_0_39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1" name="Google Shape;3641;g9f85bed76f_0_39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4300" y="671100"/>
            <a:ext cx="771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5044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6412169" y="-1130828"/>
            <a:ext cx="1853898" cy="1381869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580802" y="-652655"/>
            <a:ext cx="4033310" cy="2216956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452488" y="317625"/>
            <a:ext cx="700450" cy="636075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4705939" y="3402680"/>
            <a:ext cx="5889385" cy="2656239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5809038" y="4575903"/>
            <a:ext cx="1019004" cy="1634769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158528" y="4518079"/>
            <a:ext cx="3672418" cy="1331055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2704413" y="823175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374525" y="3965675"/>
            <a:ext cx="288500" cy="241875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372671" y="3628390"/>
            <a:ext cx="2662557" cy="2828651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386474" y="4207551"/>
            <a:ext cx="1735861" cy="1552202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4614075" y="3790830"/>
            <a:ext cx="378603" cy="315912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179243" y="1935436"/>
            <a:ext cx="1063055" cy="1875071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3560732" y="-1783669"/>
            <a:ext cx="1546779" cy="2481535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204422" y="-744575"/>
            <a:ext cx="1468370" cy="131299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7577465" y="-582491"/>
            <a:ext cx="2662542" cy="2828636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337299" y="-798513"/>
            <a:ext cx="885679" cy="1420878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672758" y="-130852"/>
            <a:ext cx="1219989" cy="1925352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2642400" y="3965675"/>
            <a:ext cx="700450" cy="636075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2268132" y="4366221"/>
            <a:ext cx="1018996" cy="1634756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5435049" y="-829610"/>
            <a:ext cx="1062999" cy="1874972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714300" y="2673702"/>
            <a:ext cx="7715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7982063" y="199877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6692763" y="3965663"/>
            <a:ext cx="610325" cy="417350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7869994" y="2465501"/>
            <a:ext cx="1481075" cy="2494684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"/>
          <p:cNvSpPr txBox="1">
            <a:spLocks noGrp="1"/>
          </p:cNvSpPr>
          <p:nvPr>
            <p:ph type="title"/>
          </p:nvPr>
        </p:nvSpPr>
        <p:spPr>
          <a:xfrm>
            <a:off x="11260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4" name="Google Shape;1574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5" name="Google Shape;1575;p13"/>
          <p:cNvSpPr txBox="1">
            <a:spLocks noGrp="1"/>
          </p:cNvSpPr>
          <p:nvPr>
            <p:ph type="subTitle" idx="1"/>
          </p:nvPr>
        </p:nvSpPr>
        <p:spPr>
          <a:xfrm>
            <a:off x="13708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13"/>
          <p:cNvSpPr txBox="1">
            <a:spLocks noGrp="1"/>
          </p:cNvSpPr>
          <p:nvPr>
            <p:ph type="title" idx="3"/>
          </p:nvPr>
        </p:nvSpPr>
        <p:spPr>
          <a:xfrm>
            <a:off x="5012250" y="12394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7" name="Google Shape;1577;p13"/>
          <p:cNvSpPr txBox="1">
            <a:spLocks noGrp="1"/>
          </p:cNvSpPr>
          <p:nvPr>
            <p:ph type="title" idx="4" hasCustomPrompt="1"/>
          </p:nvPr>
        </p:nvSpPr>
        <p:spPr>
          <a:xfrm>
            <a:off x="5200500" y="4095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8" name="Google Shape;1578;p13"/>
          <p:cNvSpPr txBox="1">
            <a:spLocks noGrp="1"/>
          </p:cNvSpPr>
          <p:nvPr>
            <p:ph type="subTitle" idx="5"/>
          </p:nvPr>
        </p:nvSpPr>
        <p:spPr>
          <a:xfrm>
            <a:off x="5257050" y="16764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13"/>
          <p:cNvSpPr txBox="1">
            <a:spLocks noGrp="1"/>
          </p:cNvSpPr>
          <p:nvPr>
            <p:ph type="title" idx="6"/>
          </p:nvPr>
        </p:nvSpPr>
        <p:spPr>
          <a:xfrm>
            <a:off x="11260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0" name="Google Shape;1580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1" name="Google Shape;1581;p13"/>
          <p:cNvSpPr txBox="1">
            <a:spLocks noGrp="1"/>
          </p:cNvSpPr>
          <p:nvPr>
            <p:ph type="subTitle" idx="8"/>
          </p:nvPr>
        </p:nvSpPr>
        <p:spPr>
          <a:xfrm>
            <a:off x="13708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3"/>
          <p:cNvSpPr txBox="1">
            <a:spLocks noGrp="1"/>
          </p:cNvSpPr>
          <p:nvPr>
            <p:ph type="title" idx="9"/>
          </p:nvPr>
        </p:nvSpPr>
        <p:spPr>
          <a:xfrm>
            <a:off x="5012250" y="3274675"/>
            <a:ext cx="298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3" name="Google Shape;1583;p13"/>
          <p:cNvSpPr txBox="1">
            <a:spLocks noGrp="1"/>
          </p:cNvSpPr>
          <p:nvPr>
            <p:ph type="title" idx="13" hasCustomPrompt="1"/>
          </p:nvPr>
        </p:nvSpPr>
        <p:spPr>
          <a:xfrm>
            <a:off x="5200500" y="2444775"/>
            <a:ext cx="2610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sz="110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4" name="Google Shape;1584;p13"/>
          <p:cNvSpPr txBox="1">
            <a:spLocks noGrp="1"/>
          </p:cNvSpPr>
          <p:nvPr>
            <p:ph type="subTitle" idx="14"/>
          </p:nvPr>
        </p:nvSpPr>
        <p:spPr>
          <a:xfrm>
            <a:off x="5257050" y="3711600"/>
            <a:ext cx="24969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5" name="Google Shape;1585;p13"/>
          <p:cNvGrpSpPr/>
          <p:nvPr/>
        </p:nvGrpSpPr>
        <p:grpSpPr>
          <a:xfrm>
            <a:off x="-1289914" y="3847378"/>
            <a:ext cx="5081458" cy="2291921"/>
            <a:chOff x="5619200" y="4458200"/>
            <a:chExt cx="1647150" cy="742900"/>
          </a:xfrm>
        </p:grpSpPr>
        <p:sp>
          <p:nvSpPr>
            <p:cNvPr id="1586" name="Google Shape;1586;p1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13"/>
          <p:cNvGrpSpPr/>
          <p:nvPr/>
        </p:nvGrpSpPr>
        <p:grpSpPr>
          <a:xfrm rot="10800000" flipH="1">
            <a:off x="6148690" y="-1042184"/>
            <a:ext cx="4256731" cy="2205454"/>
            <a:chOff x="4178350" y="2375050"/>
            <a:chExt cx="938350" cy="515775"/>
          </a:xfrm>
        </p:grpSpPr>
        <p:sp>
          <p:nvSpPr>
            <p:cNvPr id="1592" name="Google Shape;1592;p1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13"/>
          <p:cNvGrpSpPr/>
          <p:nvPr/>
        </p:nvGrpSpPr>
        <p:grpSpPr>
          <a:xfrm>
            <a:off x="111850" y="1207775"/>
            <a:ext cx="700450" cy="636075"/>
            <a:chOff x="3652400" y="3788700"/>
            <a:chExt cx="700450" cy="636075"/>
          </a:xfrm>
        </p:grpSpPr>
        <p:sp>
          <p:nvSpPr>
            <p:cNvPr id="1600" name="Google Shape;1600;p1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-2328237">
            <a:off x="8085383" y="4198637"/>
            <a:ext cx="1546773" cy="2481612"/>
            <a:chOff x="2402100" y="3854125"/>
            <a:chExt cx="435600" cy="698825"/>
          </a:xfrm>
        </p:grpSpPr>
        <p:sp>
          <p:nvSpPr>
            <p:cNvPr id="1616" name="Google Shape;1616;p1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9" name="Google Shape;1629;p13"/>
          <p:cNvSpPr/>
          <p:nvPr/>
        </p:nvSpPr>
        <p:spPr>
          <a:xfrm rot="10156090">
            <a:off x="-272109" y="-268359"/>
            <a:ext cx="1468398" cy="131302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-1366232">
            <a:off x="8503460" y="3280683"/>
            <a:ext cx="1014294" cy="1600729"/>
            <a:chOff x="322650" y="2571325"/>
            <a:chExt cx="573100" cy="904450"/>
          </a:xfrm>
        </p:grpSpPr>
        <p:sp>
          <p:nvSpPr>
            <p:cNvPr id="1631" name="Google Shape;1631;p1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1638;p13"/>
          <p:cNvGrpSpPr/>
          <p:nvPr/>
        </p:nvGrpSpPr>
        <p:grpSpPr>
          <a:xfrm>
            <a:off x="8429688" y="975913"/>
            <a:ext cx="610325" cy="417350"/>
            <a:chOff x="364525" y="2023775"/>
            <a:chExt cx="610325" cy="417350"/>
          </a:xfrm>
        </p:grpSpPr>
        <p:sp>
          <p:nvSpPr>
            <p:cNvPr id="1639" name="Google Shape;1639;p1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CUSTOM_9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094831" y="-848617"/>
            <a:ext cx="6467864" cy="2656239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170572" y="3531890"/>
            <a:ext cx="4519000" cy="2428630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188125" y="3188595"/>
            <a:ext cx="2662512" cy="2828603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354404" y="-133329"/>
            <a:ext cx="1386418" cy="2334096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8529635" y="-341539"/>
            <a:ext cx="922899" cy="1480674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495813" y="4058044"/>
            <a:ext cx="846716" cy="1493480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7485622" y="-1132524"/>
            <a:ext cx="1010203" cy="1594184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2881963" y="715675"/>
            <a:ext cx="700450" cy="636075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829125" y="2205750"/>
            <a:ext cx="3201900" cy="9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5319900" y="1757163"/>
            <a:ext cx="3109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1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5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15"/>
          <p:cNvSpPr txBox="1">
            <a:spLocks noGrp="1"/>
          </p:cNvSpPr>
          <p:nvPr>
            <p:ph type="title" idx="2"/>
          </p:nvPr>
        </p:nvSpPr>
        <p:spPr>
          <a:xfrm>
            <a:off x="714299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39" name="Google Shape;1839;p15"/>
          <p:cNvSpPr txBox="1">
            <a:spLocks noGrp="1"/>
          </p:cNvSpPr>
          <p:nvPr>
            <p:ph type="subTitle" idx="1"/>
          </p:nvPr>
        </p:nvSpPr>
        <p:spPr>
          <a:xfrm>
            <a:off x="857852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40" name="Google Shape;1840;p15"/>
          <p:cNvSpPr txBox="1">
            <a:spLocks noGrp="1"/>
          </p:cNvSpPr>
          <p:nvPr>
            <p:ph type="title" idx="3"/>
          </p:nvPr>
        </p:nvSpPr>
        <p:spPr>
          <a:xfrm>
            <a:off x="2731844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841" name="Google Shape;1841;p15"/>
          <p:cNvSpPr txBox="1">
            <a:spLocks noGrp="1"/>
          </p:cNvSpPr>
          <p:nvPr>
            <p:ph type="subTitle" idx="4"/>
          </p:nvPr>
        </p:nvSpPr>
        <p:spPr>
          <a:xfrm>
            <a:off x="2875396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842" name="Google Shape;1842;p15"/>
          <p:cNvGrpSpPr/>
          <p:nvPr/>
        </p:nvGrpSpPr>
        <p:grpSpPr>
          <a:xfrm rot="10800000">
            <a:off x="4391614" y="-1062620"/>
            <a:ext cx="5889385" cy="2656239"/>
            <a:chOff x="5619200" y="4458200"/>
            <a:chExt cx="1647150" cy="742900"/>
          </a:xfrm>
        </p:grpSpPr>
        <p:sp>
          <p:nvSpPr>
            <p:cNvPr id="1843" name="Google Shape;1843;p1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15"/>
          <p:cNvGrpSpPr/>
          <p:nvPr/>
        </p:nvGrpSpPr>
        <p:grpSpPr>
          <a:xfrm flipH="1">
            <a:off x="-486278" y="4432054"/>
            <a:ext cx="3239372" cy="1780558"/>
            <a:chOff x="4178350" y="2375050"/>
            <a:chExt cx="938350" cy="515775"/>
          </a:xfrm>
        </p:grpSpPr>
        <p:sp>
          <p:nvSpPr>
            <p:cNvPr id="1849" name="Google Shape;1849;p1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15"/>
          <p:cNvGrpSpPr/>
          <p:nvPr/>
        </p:nvGrpSpPr>
        <p:grpSpPr>
          <a:xfrm rot="-1180163">
            <a:off x="8111627" y="4505386"/>
            <a:ext cx="1089543" cy="1748178"/>
            <a:chOff x="2402100" y="3854125"/>
            <a:chExt cx="435600" cy="698825"/>
          </a:xfrm>
        </p:grpSpPr>
        <p:sp>
          <p:nvSpPr>
            <p:cNvPr id="1857" name="Google Shape;1857;p15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15"/>
          <p:cNvGrpSpPr/>
          <p:nvPr/>
        </p:nvGrpSpPr>
        <p:grpSpPr>
          <a:xfrm rot="-8100000">
            <a:off x="-90095" y="-641248"/>
            <a:ext cx="830250" cy="1464437"/>
            <a:chOff x="2797700" y="3217325"/>
            <a:chExt cx="682725" cy="1204225"/>
          </a:xfrm>
        </p:grpSpPr>
        <p:sp>
          <p:nvSpPr>
            <p:cNvPr id="1871" name="Google Shape;1871;p1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15"/>
          <p:cNvGrpSpPr/>
          <p:nvPr/>
        </p:nvGrpSpPr>
        <p:grpSpPr>
          <a:xfrm>
            <a:off x="2095563" y="4602888"/>
            <a:ext cx="700450" cy="636075"/>
            <a:chOff x="3652400" y="3788700"/>
            <a:chExt cx="700450" cy="636075"/>
          </a:xfrm>
        </p:grpSpPr>
        <p:sp>
          <p:nvSpPr>
            <p:cNvPr id="1879" name="Google Shape;1879;p15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5"/>
          <p:cNvGrpSpPr/>
          <p:nvPr/>
        </p:nvGrpSpPr>
        <p:grpSpPr>
          <a:xfrm rot="9629822">
            <a:off x="7970529" y="-832671"/>
            <a:ext cx="1010225" cy="1594224"/>
            <a:chOff x="322650" y="2571325"/>
            <a:chExt cx="573100" cy="904450"/>
          </a:xfrm>
        </p:grpSpPr>
        <p:sp>
          <p:nvSpPr>
            <p:cNvPr id="1895" name="Google Shape;1895;p15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15"/>
          <p:cNvGrpSpPr/>
          <p:nvPr/>
        </p:nvGrpSpPr>
        <p:grpSpPr>
          <a:xfrm rot="-4956298" flipH="1">
            <a:off x="8404143" y="4116790"/>
            <a:ext cx="1304099" cy="972225"/>
            <a:chOff x="4500175" y="3779525"/>
            <a:chExt cx="1136425" cy="847075"/>
          </a:xfrm>
        </p:grpSpPr>
        <p:sp>
          <p:nvSpPr>
            <p:cNvPr id="1903" name="Google Shape;1903;p1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4" name="Google Shape;1914;p15"/>
          <p:cNvSpPr txBox="1">
            <a:spLocks noGrp="1"/>
          </p:cNvSpPr>
          <p:nvPr>
            <p:ph type="title" idx="5"/>
          </p:nvPr>
        </p:nvSpPr>
        <p:spPr>
          <a:xfrm>
            <a:off x="4705044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15" name="Google Shape;1915;p15"/>
          <p:cNvSpPr txBox="1">
            <a:spLocks noGrp="1"/>
          </p:cNvSpPr>
          <p:nvPr>
            <p:ph type="subTitle" idx="6"/>
          </p:nvPr>
        </p:nvSpPr>
        <p:spPr>
          <a:xfrm>
            <a:off x="4848597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6" name="Google Shape;1916;p15"/>
          <p:cNvSpPr txBox="1">
            <a:spLocks noGrp="1"/>
          </p:cNvSpPr>
          <p:nvPr>
            <p:ph type="title" idx="7"/>
          </p:nvPr>
        </p:nvSpPr>
        <p:spPr>
          <a:xfrm>
            <a:off x="6678235" y="2322989"/>
            <a:ext cx="175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917" name="Google Shape;1917;p15"/>
          <p:cNvSpPr txBox="1">
            <a:spLocks noGrp="1"/>
          </p:cNvSpPr>
          <p:nvPr>
            <p:ph type="subTitle" idx="8"/>
          </p:nvPr>
        </p:nvSpPr>
        <p:spPr>
          <a:xfrm>
            <a:off x="6821939" y="2659451"/>
            <a:ext cx="14643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9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45" name="Google Shape;2045;p19"/>
          <p:cNvGrpSpPr/>
          <p:nvPr/>
        </p:nvGrpSpPr>
        <p:grpSpPr>
          <a:xfrm>
            <a:off x="-968865" y="4042420"/>
            <a:ext cx="4033310" cy="2216956"/>
            <a:chOff x="4178350" y="2375050"/>
            <a:chExt cx="938350" cy="515775"/>
          </a:xfrm>
        </p:grpSpPr>
        <p:sp>
          <p:nvSpPr>
            <p:cNvPr id="2046" name="Google Shape;2046;p1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19"/>
          <p:cNvSpPr txBox="1">
            <a:spLocks noGrp="1"/>
          </p:cNvSpPr>
          <p:nvPr>
            <p:ph type="title" idx="2"/>
          </p:nvPr>
        </p:nvSpPr>
        <p:spPr>
          <a:xfrm>
            <a:off x="739275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4" name="Google Shape;2054;p19"/>
          <p:cNvSpPr txBox="1">
            <a:spLocks noGrp="1"/>
          </p:cNvSpPr>
          <p:nvPr>
            <p:ph type="subTitle" idx="1"/>
          </p:nvPr>
        </p:nvSpPr>
        <p:spPr>
          <a:xfrm>
            <a:off x="917725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055" name="Google Shape;2055;p19"/>
          <p:cNvSpPr txBox="1">
            <a:spLocks noGrp="1"/>
          </p:cNvSpPr>
          <p:nvPr>
            <p:ph type="title" idx="3"/>
          </p:nvPr>
        </p:nvSpPr>
        <p:spPr>
          <a:xfrm>
            <a:off x="3497484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6" name="Google Shape;2056;p19"/>
          <p:cNvSpPr txBox="1">
            <a:spLocks noGrp="1"/>
          </p:cNvSpPr>
          <p:nvPr>
            <p:ph type="subTitle" idx="4"/>
          </p:nvPr>
        </p:nvSpPr>
        <p:spPr>
          <a:xfrm>
            <a:off x="3675927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2057" name="Google Shape;2057;p19"/>
          <p:cNvSpPr txBox="1">
            <a:spLocks noGrp="1"/>
          </p:cNvSpPr>
          <p:nvPr>
            <p:ph type="title" idx="5"/>
          </p:nvPr>
        </p:nvSpPr>
        <p:spPr>
          <a:xfrm>
            <a:off x="6255669" y="1586050"/>
            <a:ext cx="217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058" name="Google Shape;2058;p19"/>
          <p:cNvSpPr txBox="1">
            <a:spLocks noGrp="1"/>
          </p:cNvSpPr>
          <p:nvPr>
            <p:ph type="subTitle" idx="6"/>
          </p:nvPr>
        </p:nvSpPr>
        <p:spPr>
          <a:xfrm>
            <a:off x="6434105" y="2022975"/>
            <a:ext cx="18201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grpSp>
        <p:nvGrpSpPr>
          <p:cNvPr id="2059" name="Google Shape;2059;p19"/>
          <p:cNvGrpSpPr/>
          <p:nvPr/>
        </p:nvGrpSpPr>
        <p:grpSpPr>
          <a:xfrm flipH="1">
            <a:off x="4934001" y="3770105"/>
            <a:ext cx="5889385" cy="2656239"/>
            <a:chOff x="5619200" y="4458200"/>
            <a:chExt cx="1647150" cy="742900"/>
          </a:xfrm>
        </p:grpSpPr>
        <p:sp>
          <p:nvSpPr>
            <p:cNvPr id="2060" name="Google Shape;2060;p1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5" name="Google Shape;2065;p19"/>
          <p:cNvSpPr/>
          <p:nvPr/>
        </p:nvSpPr>
        <p:spPr>
          <a:xfrm rot="-902929">
            <a:off x="1886651" y="3970630"/>
            <a:ext cx="1751665" cy="156607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6" name="Google Shape;2066;p19"/>
          <p:cNvGrpSpPr/>
          <p:nvPr/>
        </p:nvGrpSpPr>
        <p:grpSpPr>
          <a:xfrm rot="2510711">
            <a:off x="-447363" y="3313698"/>
            <a:ext cx="892133" cy="1431825"/>
            <a:chOff x="2402100" y="3854125"/>
            <a:chExt cx="435600" cy="698825"/>
          </a:xfrm>
        </p:grpSpPr>
        <p:sp>
          <p:nvSpPr>
            <p:cNvPr id="2067" name="Google Shape;2067;p1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19"/>
          <p:cNvGrpSpPr/>
          <p:nvPr/>
        </p:nvGrpSpPr>
        <p:grpSpPr>
          <a:xfrm rot="-3072683" flipH="1">
            <a:off x="4221003" y="4225120"/>
            <a:ext cx="1152957" cy="1851544"/>
            <a:chOff x="2402100" y="3854125"/>
            <a:chExt cx="435600" cy="698825"/>
          </a:xfrm>
        </p:grpSpPr>
        <p:sp>
          <p:nvSpPr>
            <p:cNvPr id="2081" name="Google Shape;2081;p1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19"/>
          <p:cNvGrpSpPr/>
          <p:nvPr/>
        </p:nvGrpSpPr>
        <p:grpSpPr>
          <a:xfrm rot="418436">
            <a:off x="8074456" y="3054449"/>
            <a:ext cx="1481094" cy="2494688"/>
            <a:chOff x="3026750" y="1552825"/>
            <a:chExt cx="1108700" cy="1867600"/>
          </a:xfrm>
        </p:grpSpPr>
        <p:sp>
          <p:nvSpPr>
            <p:cNvPr id="2095" name="Google Shape;2095;p1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4" name="Google Shape;2114;p19"/>
          <p:cNvGrpSpPr/>
          <p:nvPr/>
        </p:nvGrpSpPr>
        <p:grpSpPr>
          <a:xfrm>
            <a:off x="7050713" y="4328538"/>
            <a:ext cx="700450" cy="636075"/>
            <a:chOff x="3652400" y="3788700"/>
            <a:chExt cx="700450" cy="636075"/>
          </a:xfrm>
        </p:grpSpPr>
        <p:sp>
          <p:nvSpPr>
            <p:cNvPr id="2115" name="Google Shape;2115;p1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0" name="Google Shape;2130;p19"/>
          <p:cNvGrpSpPr/>
          <p:nvPr/>
        </p:nvGrpSpPr>
        <p:grpSpPr>
          <a:xfrm rot="2397965">
            <a:off x="542309" y="4654406"/>
            <a:ext cx="1392016" cy="1037643"/>
            <a:chOff x="4500175" y="3779525"/>
            <a:chExt cx="1136425" cy="847075"/>
          </a:xfrm>
        </p:grpSpPr>
        <p:sp>
          <p:nvSpPr>
            <p:cNvPr id="2131" name="Google Shape;2131;p1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CUSTOM_8"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23"/>
          <p:cNvSpPr txBox="1">
            <a:spLocks noGrp="1"/>
          </p:cNvSpPr>
          <p:nvPr>
            <p:ph type="title"/>
          </p:nvPr>
        </p:nvSpPr>
        <p:spPr>
          <a:xfrm>
            <a:off x="2352300" y="1590675"/>
            <a:ext cx="4439400" cy="20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Font typeface="Poppins ExtraBold"/>
              <a:buNone/>
              <a:defRPr sz="5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05" name="Google Shape;2505;p23"/>
          <p:cNvGrpSpPr/>
          <p:nvPr/>
        </p:nvGrpSpPr>
        <p:grpSpPr>
          <a:xfrm>
            <a:off x="-1246849" y="3765872"/>
            <a:ext cx="5828092" cy="2831811"/>
            <a:chOff x="4178350" y="2375050"/>
            <a:chExt cx="938350" cy="515775"/>
          </a:xfrm>
        </p:grpSpPr>
        <p:sp>
          <p:nvSpPr>
            <p:cNvPr id="2506" name="Google Shape;2506;p2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3" name="Google Shape;2513;p23"/>
          <p:cNvGrpSpPr/>
          <p:nvPr/>
        </p:nvGrpSpPr>
        <p:grpSpPr>
          <a:xfrm>
            <a:off x="7091873" y="1313494"/>
            <a:ext cx="3602094" cy="4091562"/>
            <a:chOff x="1992250" y="544500"/>
            <a:chExt cx="1080250" cy="975575"/>
          </a:xfrm>
        </p:grpSpPr>
        <p:sp>
          <p:nvSpPr>
            <p:cNvPr id="2514" name="Google Shape;2514;p23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23"/>
          <p:cNvGrpSpPr/>
          <p:nvPr/>
        </p:nvGrpSpPr>
        <p:grpSpPr>
          <a:xfrm rot="-10799910" flipH="1">
            <a:off x="-680414" y="-854780"/>
            <a:ext cx="6290136" cy="2667902"/>
            <a:chOff x="5619200" y="4458200"/>
            <a:chExt cx="1647150" cy="742900"/>
          </a:xfrm>
        </p:grpSpPr>
        <p:sp>
          <p:nvSpPr>
            <p:cNvPr id="2517" name="Google Shape;2517;p2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2" name="Google Shape;2522;p23"/>
          <p:cNvSpPr/>
          <p:nvPr/>
        </p:nvSpPr>
        <p:spPr>
          <a:xfrm rot="-594068" flipH="1">
            <a:off x="6556569" y="3819875"/>
            <a:ext cx="1751598" cy="156604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3" name="Google Shape;2523;p23"/>
          <p:cNvGrpSpPr/>
          <p:nvPr/>
        </p:nvGrpSpPr>
        <p:grpSpPr>
          <a:xfrm rot="-8875866">
            <a:off x="7098170" y="-559782"/>
            <a:ext cx="2662596" cy="2828693"/>
            <a:chOff x="4159600" y="887163"/>
            <a:chExt cx="1265600" cy="1344550"/>
          </a:xfrm>
        </p:grpSpPr>
        <p:sp>
          <p:nvSpPr>
            <p:cNvPr id="2524" name="Google Shape;2524;p23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3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3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3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3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9" name="Google Shape;2629;p23"/>
          <p:cNvGrpSpPr/>
          <p:nvPr/>
        </p:nvGrpSpPr>
        <p:grpSpPr>
          <a:xfrm rot="-8100000">
            <a:off x="6382755" y="-253048"/>
            <a:ext cx="830250" cy="1464437"/>
            <a:chOff x="2797700" y="3217325"/>
            <a:chExt cx="682725" cy="1204225"/>
          </a:xfrm>
        </p:grpSpPr>
        <p:sp>
          <p:nvSpPr>
            <p:cNvPr id="2630" name="Google Shape;2630;p23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23"/>
          <p:cNvSpPr/>
          <p:nvPr/>
        </p:nvSpPr>
        <p:spPr>
          <a:xfrm rot="10799784" flipH="1">
            <a:off x="1321967" y="-445927"/>
            <a:ext cx="1751608" cy="156608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8" name="Google Shape;2638;p23"/>
          <p:cNvGrpSpPr/>
          <p:nvPr/>
        </p:nvGrpSpPr>
        <p:grpSpPr>
          <a:xfrm rot="-1844995" flipH="1">
            <a:off x="3700491" y="4073717"/>
            <a:ext cx="1152957" cy="1851573"/>
            <a:chOff x="2402100" y="3854125"/>
            <a:chExt cx="435600" cy="698825"/>
          </a:xfrm>
        </p:grpSpPr>
        <p:sp>
          <p:nvSpPr>
            <p:cNvPr id="2639" name="Google Shape;2639;p2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2" name="Google Shape;2652;p23"/>
          <p:cNvGrpSpPr/>
          <p:nvPr/>
        </p:nvGrpSpPr>
        <p:grpSpPr>
          <a:xfrm rot="-729370">
            <a:off x="-351059" y="2414925"/>
            <a:ext cx="1481061" cy="2494697"/>
            <a:chOff x="3026750" y="1552825"/>
            <a:chExt cx="1108700" cy="1867600"/>
          </a:xfrm>
        </p:grpSpPr>
        <p:sp>
          <p:nvSpPr>
            <p:cNvPr id="2653" name="Google Shape;2653;p23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3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3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2" name="Google Shape;2672;p23"/>
          <p:cNvGrpSpPr/>
          <p:nvPr/>
        </p:nvGrpSpPr>
        <p:grpSpPr>
          <a:xfrm>
            <a:off x="714288" y="1454150"/>
            <a:ext cx="700450" cy="636075"/>
            <a:chOff x="3652400" y="3788700"/>
            <a:chExt cx="700450" cy="636075"/>
          </a:xfrm>
        </p:grpSpPr>
        <p:sp>
          <p:nvSpPr>
            <p:cNvPr id="2673" name="Google Shape;2673;p2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8" name="Google Shape;2688;p23"/>
          <p:cNvGrpSpPr/>
          <p:nvPr/>
        </p:nvGrpSpPr>
        <p:grpSpPr>
          <a:xfrm rot="-9204427">
            <a:off x="-756150" y="-605782"/>
            <a:ext cx="1987515" cy="1481882"/>
            <a:chOff x="4500175" y="3779525"/>
            <a:chExt cx="1136425" cy="847075"/>
          </a:xfrm>
        </p:grpSpPr>
        <p:sp>
          <p:nvSpPr>
            <p:cNvPr id="2689" name="Google Shape;2689;p23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23"/>
          <p:cNvGrpSpPr/>
          <p:nvPr/>
        </p:nvGrpSpPr>
        <p:grpSpPr>
          <a:xfrm rot="7750108" flipH="1">
            <a:off x="4878738" y="-724361"/>
            <a:ext cx="952509" cy="1529675"/>
            <a:chOff x="2402100" y="3854125"/>
            <a:chExt cx="435600" cy="698825"/>
          </a:xfrm>
        </p:grpSpPr>
        <p:sp>
          <p:nvSpPr>
            <p:cNvPr id="2701" name="Google Shape;2701;p2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4" name="Google Shape;2714;p23"/>
          <p:cNvGrpSpPr/>
          <p:nvPr/>
        </p:nvGrpSpPr>
        <p:grpSpPr>
          <a:xfrm rot="-7507142">
            <a:off x="8716901" y="1365099"/>
            <a:ext cx="1010262" cy="1594241"/>
            <a:chOff x="322650" y="2571325"/>
            <a:chExt cx="573100" cy="904450"/>
          </a:xfrm>
        </p:grpSpPr>
        <p:sp>
          <p:nvSpPr>
            <p:cNvPr id="2715" name="Google Shape;2715;p2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2" name="Google Shape;2722;p23"/>
          <p:cNvSpPr/>
          <p:nvPr/>
        </p:nvSpPr>
        <p:spPr>
          <a:xfrm>
            <a:off x="5979500" y="4385200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23"/>
          <p:cNvSpPr/>
          <p:nvPr/>
        </p:nvSpPr>
        <p:spPr>
          <a:xfrm>
            <a:off x="1321975" y="3364200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23"/>
          <p:cNvSpPr/>
          <p:nvPr/>
        </p:nvSpPr>
        <p:spPr>
          <a:xfrm>
            <a:off x="6944700" y="973750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6" name="Google Shape;2726;p24"/>
          <p:cNvGrpSpPr/>
          <p:nvPr/>
        </p:nvGrpSpPr>
        <p:grpSpPr>
          <a:xfrm rot="10800000" flipH="1">
            <a:off x="5730744" y="-916596"/>
            <a:ext cx="4132681" cy="1868601"/>
            <a:chOff x="4178350" y="2375050"/>
            <a:chExt cx="938350" cy="515775"/>
          </a:xfrm>
        </p:grpSpPr>
        <p:sp>
          <p:nvSpPr>
            <p:cNvPr id="2727" name="Google Shape;2727;p2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4" name="Google Shape;2734;p24"/>
          <p:cNvSpPr txBox="1">
            <a:spLocks noGrp="1"/>
          </p:cNvSpPr>
          <p:nvPr>
            <p:ph type="title"/>
          </p:nvPr>
        </p:nvSpPr>
        <p:spPr>
          <a:xfrm>
            <a:off x="714300" y="15652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35" name="Google Shape;2735;p24"/>
          <p:cNvSpPr txBox="1">
            <a:spLocks noGrp="1"/>
          </p:cNvSpPr>
          <p:nvPr>
            <p:ph type="body" idx="1"/>
          </p:nvPr>
        </p:nvSpPr>
        <p:spPr>
          <a:xfrm>
            <a:off x="714300" y="2399250"/>
            <a:ext cx="28080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736" name="Google Shape;2736;p24"/>
          <p:cNvGrpSpPr/>
          <p:nvPr/>
        </p:nvGrpSpPr>
        <p:grpSpPr>
          <a:xfrm rot="10799895">
            <a:off x="-435736" y="-1412231"/>
            <a:ext cx="5385686" cy="2148244"/>
            <a:chOff x="5619200" y="4458200"/>
            <a:chExt cx="1647150" cy="742900"/>
          </a:xfrm>
        </p:grpSpPr>
        <p:sp>
          <p:nvSpPr>
            <p:cNvPr id="2737" name="Google Shape;2737;p2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2" name="Google Shape;2742;p24"/>
          <p:cNvSpPr/>
          <p:nvPr/>
        </p:nvSpPr>
        <p:spPr>
          <a:xfrm rot="9218179" flipH="1">
            <a:off x="170741" y="-579539"/>
            <a:ext cx="1751526" cy="156604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3" name="Google Shape;2743;p24"/>
          <p:cNvGrpSpPr/>
          <p:nvPr/>
        </p:nvGrpSpPr>
        <p:grpSpPr>
          <a:xfrm rot="7750108" flipH="1">
            <a:off x="4392738" y="-829111"/>
            <a:ext cx="952509" cy="1529675"/>
            <a:chOff x="2402100" y="3854125"/>
            <a:chExt cx="435600" cy="698825"/>
          </a:xfrm>
        </p:grpSpPr>
        <p:sp>
          <p:nvSpPr>
            <p:cNvPr id="2744" name="Google Shape;2744;p2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24"/>
          <p:cNvGrpSpPr/>
          <p:nvPr/>
        </p:nvGrpSpPr>
        <p:grpSpPr>
          <a:xfrm rot="-9070246">
            <a:off x="7849009" y="-390610"/>
            <a:ext cx="1593868" cy="1188162"/>
            <a:chOff x="4500175" y="3779525"/>
            <a:chExt cx="1136425" cy="847075"/>
          </a:xfrm>
        </p:grpSpPr>
        <p:sp>
          <p:nvSpPr>
            <p:cNvPr id="2758" name="Google Shape;2758;p2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24"/>
          <p:cNvGrpSpPr/>
          <p:nvPr/>
        </p:nvGrpSpPr>
        <p:grpSpPr>
          <a:xfrm>
            <a:off x="1962838" y="192913"/>
            <a:ext cx="700450" cy="636075"/>
            <a:chOff x="3652400" y="3788700"/>
            <a:chExt cx="700450" cy="636075"/>
          </a:xfrm>
        </p:grpSpPr>
        <p:sp>
          <p:nvSpPr>
            <p:cNvPr id="2770" name="Google Shape;2770;p2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5" name="Google Shape;2785;p24"/>
          <p:cNvSpPr/>
          <p:nvPr/>
        </p:nvSpPr>
        <p:spPr>
          <a:xfrm>
            <a:off x="7767625" y="788038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325125" y="511600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7" name="Google Shape;2787;p24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788" name="Google Shape;2788;p2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3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25"/>
          <p:cNvSpPr txBox="1">
            <a:spLocks noGrp="1"/>
          </p:cNvSpPr>
          <p:nvPr>
            <p:ph type="title" hasCustomPrompt="1"/>
          </p:nvPr>
        </p:nvSpPr>
        <p:spPr>
          <a:xfrm>
            <a:off x="714300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7" name="Google Shape;2797;p25"/>
          <p:cNvSpPr txBox="1">
            <a:spLocks noGrp="1"/>
          </p:cNvSpPr>
          <p:nvPr>
            <p:ph type="subTitle" idx="1"/>
          </p:nvPr>
        </p:nvSpPr>
        <p:spPr>
          <a:xfrm>
            <a:off x="762603" y="25738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8" name="Google Shape;2798;p25"/>
          <p:cNvSpPr txBox="1">
            <a:spLocks noGrp="1"/>
          </p:cNvSpPr>
          <p:nvPr>
            <p:ph type="title" idx="2" hasCustomPrompt="1"/>
          </p:nvPr>
        </p:nvSpPr>
        <p:spPr>
          <a:xfrm>
            <a:off x="3481506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9" name="Google Shape;2799;p25"/>
          <p:cNvSpPr txBox="1">
            <a:spLocks noGrp="1"/>
          </p:cNvSpPr>
          <p:nvPr>
            <p:ph type="subTitle" idx="3"/>
          </p:nvPr>
        </p:nvSpPr>
        <p:spPr>
          <a:xfrm>
            <a:off x="3529810" y="26500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0" name="Google Shape;2800;p25"/>
          <p:cNvSpPr txBox="1">
            <a:spLocks noGrp="1"/>
          </p:cNvSpPr>
          <p:nvPr>
            <p:ph type="title" idx="4" hasCustomPrompt="1"/>
          </p:nvPr>
        </p:nvSpPr>
        <p:spPr>
          <a:xfrm>
            <a:off x="6200412" y="1218625"/>
            <a:ext cx="22293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801" name="Google Shape;2801;p25"/>
          <p:cNvSpPr txBox="1">
            <a:spLocks noGrp="1"/>
          </p:cNvSpPr>
          <p:nvPr>
            <p:ph type="subTitle" idx="5"/>
          </p:nvPr>
        </p:nvSpPr>
        <p:spPr>
          <a:xfrm>
            <a:off x="6248716" y="2573800"/>
            <a:ext cx="21327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2" name="Google Shape;2802;p25"/>
          <p:cNvGrpSpPr/>
          <p:nvPr/>
        </p:nvGrpSpPr>
        <p:grpSpPr>
          <a:xfrm>
            <a:off x="-1771229" y="3446954"/>
            <a:ext cx="5590592" cy="2521477"/>
            <a:chOff x="5619200" y="4458200"/>
            <a:chExt cx="1647150" cy="742900"/>
          </a:xfrm>
        </p:grpSpPr>
        <p:sp>
          <p:nvSpPr>
            <p:cNvPr id="2803" name="Google Shape;2803;p25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8" name="Google Shape;2808;p25"/>
          <p:cNvGrpSpPr/>
          <p:nvPr/>
        </p:nvGrpSpPr>
        <p:grpSpPr>
          <a:xfrm rot="10800000" flipH="1">
            <a:off x="5819694" y="-600821"/>
            <a:ext cx="4132681" cy="1868601"/>
            <a:chOff x="4178350" y="2375050"/>
            <a:chExt cx="938350" cy="515775"/>
          </a:xfrm>
        </p:grpSpPr>
        <p:sp>
          <p:nvSpPr>
            <p:cNvPr id="2809" name="Google Shape;2809;p25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6" name="Google Shape;2816;p25"/>
          <p:cNvGrpSpPr/>
          <p:nvPr/>
        </p:nvGrpSpPr>
        <p:grpSpPr>
          <a:xfrm rot="-1136998">
            <a:off x="7304098" y="3705240"/>
            <a:ext cx="2662597" cy="2828694"/>
            <a:chOff x="4159600" y="887163"/>
            <a:chExt cx="1265600" cy="1344550"/>
          </a:xfrm>
        </p:grpSpPr>
        <p:sp>
          <p:nvSpPr>
            <p:cNvPr id="2817" name="Google Shape;2817;p25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5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5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5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5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5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5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5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5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5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5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5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5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5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5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5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5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5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5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5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5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5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5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5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5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5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5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5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5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5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5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5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5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5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5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5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5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5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5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5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5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5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5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5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5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5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5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5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5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5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5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5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5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5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5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5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5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5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5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5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5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5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5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5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5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5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5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5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5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5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5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5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5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5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5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5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5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5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5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5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2" name="Google Shape;2922;p25"/>
          <p:cNvSpPr/>
          <p:nvPr/>
        </p:nvSpPr>
        <p:spPr>
          <a:xfrm rot="8934532" flipH="1">
            <a:off x="-305767" y="-517138"/>
            <a:ext cx="1902830" cy="170120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3" name="Google Shape;2923;p25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924" name="Google Shape;2924;p25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25"/>
          <p:cNvGrpSpPr/>
          <p:nvPr/>
        </p:nvGrpSpPr>
        <p:grpSpPr>
          <a:xfrm rot="2700000">
            <a:off x="3236506" y="4367842"/>
            <a:ext cx="1617112" cy="1205372"/>
            <a:chOff x="4500175" y="3779525"/>
            <a:chExt cx="1136425" cy="847075"/>
          </a:xfrm>
        </p:grpSpPr>
        <p:sp>
          <p:nvSpPr>
            <p:cNvPr id="2932" name="Google Shape;2932;p25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3" name="Google Shape;2943;p25"/>
          <p:cNvSpPr txBox="1">
            <a:spLocks noGrp="1"/>
          </p:cNvSpPr>
          <p:nvPr>
            <p:ph type="title" idx="6"/>
          </p:nvPr>
        </p:nvSpPr>
        <p:spPr>
          <a:xfrm>
            <a:off x="723900" y="21526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4" name="Google Shape;2944;p25"/>
          <p:cNvSpPr txBox="1">
            <a:spLocks noGrp="1"/>
          </p:cNvSpPr>
          <p:nvPr>
            <p:ph type="title" idx="7"/>
          </p:nvPr>
        </p:nvSpPr>
        <p:spPr>
          <a:xfrm>
            <a:off x="3481800" y="22288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5" name="Google Shape;2945;p25"/>
          <p:cNvSpPr txBox="1">
            <a:spLocks noGrp="1"/>
          </p:cNvSpPr>
          <p:nvPr>
            <p:ph type="title" idx="8"/>
          </p:nvPr>
        </p:nvSpPr>
        <p:spPr>
          <a:xfrm>
            <a:off x="6200700" y="2152650"/>
            <a:ext cx="22287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CUSTOM_7"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27"/>
          <p:cNvSpPr txBox="1">
            <a:spLocks noGrp="1"/>
          </p:cNvSpPr>
          <p:nvPr>
            <p:ph type="title"/>
          </p:nvPr>
        </p:nvSpPr>
        <p:spPr>
          <a:xfrm>
            <a:off x="714300" y="-2249075"/>
            <a:ext cx="3592500" cy="446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3" name="Google Shape;3133;p27"/>
          <p:cNvSpPr txBox="1"/>
          <p:nvPr/>
        </p:nvSpPr>
        <p:spPr>
          <a:xfrm>
            <a:off x="714300" y="3671800"/>
            <a:ext cx="35142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CREDITS: This presentation template was created by </a:t>
            </a:r>
            <a:r>
              <a:rPr lang="en-GB" sz="1100" b="1">
                <a:solidFill>
                  <a:srgbClr val="534844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lang="en-GB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, including icons by </a:t>
            </a:r>
            <a:r>
              <a:rPr lang="en-GB" sz="1100" b="1">
                <a:solidFill>
                  <a:srgbClr val="534844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/>
              </a:rPr>
              <a:t>Flaticon</a:t>
            </a:r>
            <a:r>
              <a:rPr lang="en-GB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, and infographics &amp; images by </a:t>
            </a:r>
            <a:r>
              <a:rPr lang="en-GB" sz="1100" b="1">
                <a:solidFill>
                  <a:srgbClr val="534844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/>
              </a:rPr>
              <a:t>Freepik</a:t>
            </a:r>
            <a:r>
              <a:rPr lang="en-GB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. </a:t>
            </a:r>
            <a:endParaRPr sz="1100">
              <a:solidFill>
                <a:srgbClr val="53484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3134" name="Google Shape;3134;p27"/>
          <p:cNvGrpSpPr/>
          <p:nvPr/>
        </p:nvGrpSpPr>
        <p:grpSpPr>
          <a:xfrm flipH="1">
            <a:off x="4158345" y="3023543"/>
            <a:ext cx="5569483" cy="2776726"/>
            <a:chOff x="4178350" y="2375050"/>
            <a:chExt cx="938350" cy="515775"/>
          </a:xfrm>
        </p:grpSpPr>
        <p:sp>
          <p:nvSpPr>
            <p:cNvPr id="3135" name="Google Shape;3135;p27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7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7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7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7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7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7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2" name="Google Shape;3142;p27"/>
          <p:cNvGrpSpPr/>
          <p:nvPr/>
        </p:nvGrpSpPr>
        <p:grpSpPr>
          <a:xfrm rot="10800000">
            <a:off x="4571871" y="-836746"/>
            <a:ext cx="5590592" cy="2521477"/>
            <a:chOff x="5619200" y="4458200"/>
            <a:chExt cx="1647150" cy="742900"/>
          </a:xfrm>
        </p:grpSpPr>
        <p:sp>
          <p:nvSpPr>
            <p:cNvPr id="3143" name="Google Shape;3143;p27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7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7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7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8" name="Google Shape;3148;p27"/>
          <p:cNvSpPr/>
          <p:nvPr/>
        </p:nvSpPr>
        <p:spPr>
          <a:xfrm rot="-1867515" flipH="1">
            <a:off x="-929194" y="4141746"/>
            <a:ext cx="1902871" cy="170124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9" name="Google Shape;3149;p27"/>
          <p:cNvGrpSpPr/>
          <p:nvPr/>
        </p:nvGrpSpPr>
        <p:grpSpPr>
          <a:xfrm rot="-9039059">
            <a:off x="8621746" y="823215"/>
            <a:ext cx="996285" cy="1600731"/>
            <a:chOff x="2402100" y="3854125"/>
            <a:chExt cx="435600" cy="698825"/>
          </a:xfrm>
        </p:grpSpPr>
        <p:sp>
          <p:nvSpPr>
            <p:cNvPr id="3150" name="Google Shape;3150;p2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3" name="Google Shape;3163;p27"/>
          <p:cNvSpPr/>
          <p:nvPr/>
        </p:nvSpPr>
        <p:spPr>
          <a:xfrm rot="7705557" flipH="1">
            <a:off x="-161596" y="-338710"/>
            <a:ext cx="1209305" cy="108127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4" name="Google Shape;3164;p27"/>
          <p:cNvGrpSpPr/>
          <p:nvPr/>
        </p:nvGrpSpPr>
        <p:grpSpPr>
          <a:xfrm rot="-7867282">
            <a:off x="7249909" y="-985662"/>
            <a:ext cx="1481175" cy="2494610"/>
            <a:chOff x="3026750" y="1552825"/>
            <a:chExt cx="1108700" cy="1867600"/>
          </a:xfrm>
        </p:grpSpPr>
        <p:sp>
          <p:nvSpPr>
            <p:cNvPr id="3165" name="Google Shape;3165;p27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7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7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7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7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7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7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7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7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7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7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7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7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7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7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7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7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7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7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4" name="Google Shape;3184;p27"/>
          <p:cNvSpPr/>
          <p:nvPr/>
        </p:nvSpPr>
        <p:spPr>
          <a:xfrm>
            <a:off x="6563950" y="282017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5" name="Google Shape;3185;p27"/>
          <p:cNvGrpSpPr/>
          <p:nvPr/>
        </p:nvGrpSpPr>
        <p:grpSpPr>
          <a:xfrm rot="-1971140" flipH="1">
            <a:off x="7502712" y="3529948"/>
            <a:ext cx="1853974" cy="1381926"/>
            <a:chOff x="4500175" y="3779525"/>
            <a:chExt cx="1136425" cy="847075"/>
          </a:xfrm>
        </p:grpSpPr>
        <p:sp>
          <p:nvSpPr>
            <p:cNvPr id="3186" name="Google Shape;3186;p27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7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7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7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7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7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7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7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7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7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7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7" name="Google Shape;3197;p27"/>
          <p:cNvSpPr/>
          <p:nvPr/>
        </p:nvSpPr>
        <p:spPr>
          <a:xfrm>
            <a:off x="5742325" y="1011663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8" name="Google Shape;3198;p27"/>
          <p:cNvGrpSpPr/>
          <p:nvPr/>
        </p:nvGrpSpPr>
        <p:grpSpPr>
          <a:xfrm rot="-10660414" flipH="1">
            <a:off x="2131055" y="-249195"/>
            <a:ext cx="1038639" cy="774187"/>
            <a:chOff x="4500175" y="3779525"/>
            <a:chExt cx="1136425" cy="847075"/>
          </a:xfrm>
        </p:grpSpPr>
        <p:sp>
          <p:nvSpPr>
            <p:cNvPr id="3199" name="Google Shape;3199;p27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7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7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7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7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7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7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7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7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7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7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0" name="Google Shape;3210;p27"/>
          <p:cNvGrpSpPr/>
          <p:nvPr/>
        </p:nvGrpSpPr>
        <p:grpSpPr>
          <a:xfrm>
            <a:off x="4158338" y="482113"/>
            <a:ext cx="610325" cy="417350"/>
            <a:chOff x="364525" y="2023775"/>
            <a:chExt cx="610325" cy="417350"/>
          </a:xfrm>
        </p:grpSpPr>
        <p:sp>
          <p:nvSpPr>
            <p:cNvPr id="3211" name="Google Shape;3211;p27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7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7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7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7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7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7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7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9" name="Google Shape;3219;p27"/>
          <p:cNvSpPr txBox="1">
            <a:spLocks noGrp="1"/>
          </p:cNvSpPr>
          <p:nvPr>
            <p:ph type="subTitle" idx="1"/>
          </p:nvPr>
        </p:nvSpPr>
        <p:spPr>
          <a:xfrm>
            <a:off x="714300" y="2307000"/>
            <a:ext cx="3248100" cy="1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APTION_ONLY_1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3222" name="Google Shape;3222;p28"/>
          <p:cNvGrpSpPr/>
          <p:nvPr/>
        </p:nvGrpSpPr>
        <p:grpSpPr>
          <a:xfrm>
            <a:off x="-1140980" y="4469553"/>
            <a:ext cx="3100966" cy="2800388"/>
            <a:chOff x="1992250" y="544500"/>
            <a:chExt cx="1080250" cy="975575"/>
          </a:xfrm>
        </p:grpSpPr>
        <p:sp>
          <p:nvSpPr>
            <p:cNvPr id="3223" name="Google Shape;3223;p28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5" name="Google Shape;3225;p28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26" name="Google Shape;3226;p28"/>
          <p:cNvGrpSpPr/>
          <p:nvPr/>
        </p:nvGrpSpPr>
        <p:grpSpPr>
          <a:xfrm rot="10800000">
            <a:off x="6801363" y="-652105"/>
            <a:ext cx="4321702" cy="1566386"/>
            <a:chOff x="-1068128" y="3996204"/>
            <a:chExt cx="3672418" cy="1331055"/>
          </a:xfrm>
        </p:grpSpPr>
        <p:sp>
          <p:nvSpPr>
            <p:cNvPr id="3227" name="Google Shape;3227;p28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8" name="Google Shape;3228;p28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3229" name="Google Shape;3229;p28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8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8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8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8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8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8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8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8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8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8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8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8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8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8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8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8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8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8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8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8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8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8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8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8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8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8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8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8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8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8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8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8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8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8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8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8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8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8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8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8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8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8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8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8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8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8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8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8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8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8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8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81" name="Google Shape;3281;p28"/>
          <p:cNvGrpSpPr/>
          <p:nvPr/>
        </p:nvGrpSpPr>
        <p:grpSpPr>
          <a:xfrm rot="2036280">
            <a:off x="6998166" y="4429926"/>
            <a:ext cx="1267565" cy="2033647"/>
            <a:chOff x="2402100" y="3854125"/>
            <a:chExt cx="435600" cy="698825"/>
          </a:xfrm>
        </p:grpSpPr>
        <p:sp>
          <p:nvSpPr>
            <p:cNvPr id="3282" name="Google Shape;3282;p28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5" name="Google Shape;3295;p28"/>
          <p:cNvGrpSpPr/>
          <p:nvPr/>
        </p:nvGrpSpPr>
        <p:grpSpPr>
          <a:xfrm rot="-7824626">
            <a:off x="7654395" y="-145169"/>
            <a:ext cx="1853843" cy="1381828"/>
            <a:chOff x="4500175" y="3779525"/>
            <a:chExt cx="1136425" cy="847075"/>
          </a:xfrm>
        </p:grpSpPr>
        <p:sp>
          <p:nvSpPr>
            <p:cNvPr id="3296" name="Google Shape;3296;p28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7" name="Google Shape;3307;p28"/>
          <p:cNvGrpSpPr/>
          <p:nvPr/>
        </p:nvGrpSpPr>
        <p:grpSpPr>
          <a:xfrm rot="-437880">
            <a:off x="8297425" y="3922467"/>
            <a:ext cx="1063081" cy="1875116"/>
            <a:chOff x="2797700" y="3217325"/>
            <a:chExt cx="682725" cy="1204225"/>
          </a:xfrm>
        </p:grpSpPr>
        <p:sp>
          <p:nvSpPr>
            <p:cNvPr id="3308" name="Google Shape;3308;p28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5" name="Google Shape;3315;p28"/>
          <p:cNvGrpSpPr/>
          <p:nvPr/>
        </p:nvGrpSpPr>
        <p:grpSpPr>
          <a:xfrm>
            <a:off x="1193663" y="4651350"/>
            <a:ext cx="610325" cy="417350"/>
            <a:chOff x="364525" y="2023775"/>
            <a:chExt cx="610325" cy="417350"/>
          </a:xfrm>
        </p:grpSpPr>
        <p:sp>
          <p:nvSpPr>
            <p:cNvPr id="3316" name="Google Shape;3316;p28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4" name="Google Shape;3324;p28"/>
          <p:cNvSpPr/>
          <p:nvPr/>
        </p:nvSpPr>
        <p:spPr>
          <a:xfrm rot="2275429">
            <a:off x="-487812" y="3667624"/>
            <a:ext cx="1269266" cy="113490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"/>
          <p:cNvSpPr txBox="1">
            <a:spLocks noGrp="1"/>
          </p:cNvSpPr>
          <p:nvPr>
            <p:ph type="title"/>
          </p:nvPr>
        </p:nvSpPr>
        <p:spPr>
          <a:xfrm>
            <a:off x="1704900" y="1118800"/>
            <a:ext cx="4638600" cy="18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455" name="Google Shape;455;p3"/>
          <p:cNvGrpSpPr/>
          <p:nvPr/>
        </p:nvGrpSpPr>
        <p:grpSpPr>
          <a:xfrm>
            <a:off x="-782860" y="3775347"/>
            <a:ext cx="5152105" cy="2831811"/>
            <a:chOff x="4178350" y="2375050"/>
            <a:chExt cx="938350" cy="515775"/>
          </a:xfrm>
        </p:grpSpPr>
        <p:sp>
          <p:nvSpPr>
            <p:cNvPr id="456" name="Google Shape;456;p3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"/>
          <p:cNvGrpSpPr/>
          <p:nvPr/>
        </p:nvGrpSpPr>
        <p:grpSpPr>
          <a:xfrm>
            <a:off x="6372473" y="2804915"/>
            <a:ext cx="3602094" cy="3253055"/>
            <a:chOff x="1992250" y="544500"/>
            <a:chExt cx="1080250" cy="975575"/>
          </a:xfrm>
        </p:grpSpPr>
        <p:sp>
          <p:nvSpPr>
            <p:cNvPr id="464" name="Google Shape;464;p3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467" name="Google Shape;467;p3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3"/>
          <p:cNvGrpSpPr/>
          <p:nvPr/>
        </p:nvGrpSpPr>
        <p:grpSpPr>
          <a:xfrm rot="-9231878">
            <a:off x="-141228" y="-529839"/>
            <a:ext cx="1480974" cy="2494776"/>
            <a:chOff x="3026750" y="1552825"/>
            <a:chExt cx="1108700" cy="1867600"/>
          </a:xfrm>
        </p:grpSpPr>
        <p:sp>
          <p:nvSpPr>
            <p:cNvPr id="473" name="Google Shape;473;p3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"/>
          <p:cNvGrpSpPr/>
          <p:nvPr/>
        </p:nvGrpSpPr>
        <p:grpSpPr>
          <a:xfrm>
            <a:off x="6567163" y="2686213"/>
            <a:ext cx="700450" cy="636075"/>
            <a:chOff x="3652400" y="3788700"/>
            <a:chExt cx="700450" cy="636075"/>
          </a:xfrm>
        </p:grpSpPr>
        <p:sp>
          <p:nvSpPr>
            <p:cNvPr id="493" name="Google Shape;493;p3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"/>
          <p:cNvSpPr/>
          <p:nvPr/>
        </p:nvSpPr>
        <p:spPr>
          <a:xfrm>
            <a:off x="4772025" y="40406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"/>
          <p:cNvSpPr/>
          <p:nvPr/>
        </p:nvSpPr>
        <p:spPr>
          <a:xfrm rot="-7924493">
            <a:off x="7750545" y="1004012"/>
            <a:ext cx="2380423" cy="212827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3"/>
          <p:cNvGrpSpPr/>
          <p:nvPr/>
        </p:nvGrpSpPr>
        <p:grpSpPr>
          <a:xfrm rot="-1410829">
            <a:off x="4783846" y="3456329"/>
            <a:ext cx="2824180" cy="3000479"/>
            <a:chOff x="4159600" y="887163"/>
            <a:chExt cx="1265600" cy="1344550"/>
          </a:xfrm>
        </p:grpSpPr>
        <p:sp>
          <p:nvSpPr>
            <p:cNvPr id="511" name="Google Shape;511;p3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"/>
          <p:cNvGrpSpPr/>
          <p:nvPr/>
        </p:nvGrpSpPr>
        <p:grpSpPr>
          <a:xfrm rot="10800000">
            <a:off x="3717701" y="-576763"/>
            <a:ext cx="854294" cy="1506847"/>
            <a:chOff x="2797700" y="3217325"/>
            <a:chExt cx="682725" cy="1204225"/>
          </a:xfrm>
        </p:grpSpPr>
        <p:sp>
          <p:nvSpPr>
            <p:cNvPr id="617" name="Google Shape;617;p3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"/>
          <p:cNvGrpSpPr/>
          <p:nvPr/>
        </p:nvGrpSpPr>
        <p:grpSpPr>
          <a:xfrm>
            <a:off x="3643124" y="4164755"/>
            <a:ext cx="1003441" cy="1583602"/>
            <a:chOff x="322650" y="2571325"/>
            <a:chExt cx="573100" cy="904450"/>
          </a:xfrm>
        </p:grpSpPr>
        <p:sp>
          <p:nvSpPr>
            <p:cNvPr id="625" name="Google Shape;625;p3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3"/>
          <p:cNvGrpSpPr/>
          <p:nvPr/>
        </p:nvGrpSpPr>
        <p:grpSpPr>
          <a:xfrm rot="-7425790">
            <a:off x="7734429" y="-849317"/>
            <a:ext cx="1126854" cy="1807792"/>
            <a:chOff x="2402100" y="3854125"/>
            <a:chExt cx="435600" cy="698825"/>
          </a:xfrm>
        </p:grpSpPr>
        <p:sp>
          <p:nvSpPr>
            <p:cNvPr id="633" name="Google Shape;633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"/>
          <p:cNvSpPr/>
          <p:nvPr/>
        </p:nvSpPr>
        <p:spPr>
          <a:xfrm>
            <a:off x="5573363" y="11068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"/>
          <p:cNvGrpSpPr/>
          <p:nvPr/>
        </p:nvGrpSpPr>
        <p:grpSpPr>
          <a:xfrm rot="1299035" flipH="1">
            <a:off x="8043736" y="3636036"/>
            <a:ext cx="771943" cy="2103937"/>
            <a:chOff x="10084800" y="4174013"/>
            <a:chExt cx="585175" cy="1594900"/>
          </a:xfrm>
        </p:grpSpPr>
        <p:sp>
          <p:nvSpPr>
            <p:cNvPr id="648" name="Google Shape;648;p3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rgbClr val="F09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9" name="Google Shape;649;p3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650" name="Google Shape;650;p3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3" name="Google Shape;663;p3"/>
          <p:cNvGrpSpPr/>
          <p:nvPr/>
        </p:nvGrpSpPr>
        <p:grpSpPr>
          <a:xfrm rot="3811239">
            <a:off x="842998" y="4293442"/>
            <a:ext cx="885610" cy="1420767"/>
            <a:chOff x="2402100" y="3854125"/>
            <a:chExt cx="435600" cy="698825"/>
          </a:xfrm>
        </p:grpSpPr>
        <p:sp>
          <p:nvSpPr>
            <p:cNvPr id="664" name="Google Shape;664;p3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"/>
          <p:cNvGrpSpPr/>
          <p:nvPr/>
        </p:nvGrpSpPr>
        <p:grpSpPr>
          <a:xfrm>
            <a:off x="1813575" y="54213"/>
            <a:ext cx="610325" cy="417350"/>
            <a:chOff x="364525" y="2023775"/>
            <a:chExt cx="610325" cy="417350"/>
          </a:xfrm>
        </p:grpSpPr>
        <p:sp>
          <p:nvSpPr>
            <p:cNvPr id="678" name="Google Shape;678;p3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3"/>
          <p:cNvSpPr txBox="1">
            <a:spLocks noGrp="1"/>
          </p:cNvSpPr>
          <p:nvPr>
            <p:ph type="subTitle" idx="1"/>
          </p:nvPr>
        </p:nvSpPr>
        <p:spPr>
          <a:xfrm>
            <a:off x="1724025" y="2417350"/>
            <a:ext cx="35691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3"/>
          <p:cNvSpPr/>
          <p:nvPr/>
        </p:nvSpPr>
        <p:spPr>
          <a:xfrm rot="2123667">
            <a:off x="-854597" y="2677036"/>
            <a:ext cx="2002427" cy="179042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29"/>
          <p:cNvSpPr txBox="1">
            <a:spLocks noGrp="1"/>
          </p:cNvSpPr>
          <p:nvPr>
            <p:ph type="title"/>
          </p:nvPr>
        </p:nvSpPr>
        <p:spPr>
          <a:xfrm>
            <a:off x="1504950" y="1714500"/>
            <a:ext cx="6134100" cy="107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27" name="Google Shape;3327;p29"/>
          <p:cNvGrpSpPr/>
          <p:nvPr/>
        </p:nvGrpSpPr>
        <p:grpSpPr>
          <a:xfrm>
            <a:off x="-1255835" y="4146197"/>
            <a:ext cx="5152105" cy="2831811"/>
            <a:chOff x="4178350" y="2375050"/>
            <a:chExt cx="938350" cy="515775"/>
          </a:xfrm>
        </p:grpSpPr>
        <p:sp>
          <p:nvSpPr>
            <p:cNvPr id="3328" name="Google Shape;3328;p2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29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3336" name="Google Shape;3336;p2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1" name="Google Shape;3341;p29"/>
          <p:cNvSpPr/>
          <p:nvPr/>
        </p:nvSpPr>
        <p:spPr>
          <a:xfrm rot="9409066" flipH="1">
            <a:off x="3269655" y="-317017"/>
            <a:ext cx="1823640" cy="1630268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29"/>
          <p:cNvGrpSpPr/>
          <p:nvPr/>
        </p:nvGrpSpPr>
        <p:grpSpPr>
          <a:xfrm rot="697309" flipH="1">
            <a:off x="-375863" y="3061657"/>
            <a:ext cx="1137809" cy="1827148"/>
            <a:chOff x="2402100" y="3854125"/>
            <a:chExt cx="435600" cy="698825"/>
          </a:xfrm>
        </p:grpSpPr>
        <p:sp>
          <p:nvSpPr>
            <p:cNvPr id="3343" name="Google Shape;3343;p2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9"/>
          <p:cNvGrpSpPr/>
          <p:nvPr/>
        </p:nvGrpSpPr>
        <p:grpSpPr>
          <a:xfrm rot="-2991672" flipH="1">
            <a:off x="7635146" y="3864859"/>
            <a:ext cx="1853844" cy="1381829"/>
            <a:chOff x="4500175" y="3779525"/>
            <a:chExt cx="1136425" cy="847075"/>
          </a:xfrm>
        </p:grpSpPr>
        <p:sp>
          <p:nvSpPr>
            <p:cNvPr id="3357" name="Google Shape;3357;p29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29"/>
          <p:cNvGrpSpPr/>
          <p:nvPr/>
        </p:nvGrpSpPr>
        <p:grpSpPr>
          <a:xfrm rot="7758794">
            <a:off x="317056" y="-677684"/>
            <a:ext cx="1063054" cy="1875069"/>
            <a:chOff x="2797700" y="3217325"/>
            <a:chExt cx="682725" cy="1204225"/>
          </a:xfrm>
        </p:grpSpPr>
        <p:sp>
          <p:nvSpPr>
            <p:cNvPr id="3369" name="Google Shape;3369;p29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6" name="Google Shape;3376;p29"/>
          <p:cNvGrpSpPr/>
          <p:nvPr/>
        </p:nvGrpSpPr>
        <p:grpSpPr>
          <a:xfrm>
            <a:off x="739738" y="3918063"/>
            <a:ext cx="700450" cy="636075"/>
            <a:chOff x="3652400" y="3788700"/>
            <a:chExt cx="700450" cy="636075"/>
          </a:xfrm>
        </p:grpSpPr>
        <p:sp>
          <p:nvSpPr>
            <p:cNvPr id="3377" name="Google Shape;3377;p2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2" name="Google Shape;3392;p29"/>
          <p:cNvSpPr/>
          <p:nvPr/>
        </p:nvSpPr>
        <p:spPr>
          <a:xfrm>
            <a:off x="229375" y="903300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p29"/>
          <p:cNvSpPr/>
          <p:nvPr/>
        </p:nvSpPr>
        <p:spPr>
          <a:xfrm>
            <a:off x="7687450" y="470462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4" name="Google Shape;3394;p29"/>
          <p:cNvGrpSpPr/>
          <p:nvPr/>
        </p:nvGrpSpPr>
        <p:grpSpPr>
          <a:xfrm rot="9809556" flipH="1">
            <a:off x="7943661" y="-185273"/>
            <a:ext cx="1481184" cy="2494530"/>
            <a:chOff x="3026750" y="1552825"/>
            <a:chExt cx="1108700" cy="1867600"/>
          </a:xfrm>
        </p:grpSpPr>
        <p:sp>
          <p:nvSpPr>
            <p:cNvPr id="3395" name="Google Shape;3395;p29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4" name="Google Shape;3414;p29"/>
          <p:cNvSpPr txBox="1">
            <a:spLocks noGrp="1"/>
          </p:cNvSpPr>
          <p:nvPr>
            <p:ph type="subTitle" idx="1"/>
          </p:nvPr>
        </p:nvSpPr>
        <p:spPr>
          <a:xfrm>
            <a:off x="2640575" y="2657950"/>
            <a:ext cx="3862800" cy="11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"/>
          <p:cNvSpPr txBox="1">
            <a:spLocks noGrp="1"/>
          </p:cNvSpPr>
          <p:nvPr>
            <p:ph type="body" idx="1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1" name="Google Shape;69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692" name="Google Shape;692;p4"/>
          <p:cNvGrpSpPr/>
          <p:nvPr/>
        </p:nvGrpSpPr>
        <p:grpSpPr>
          <a:xfrm rot="10800000">
            <a:off x="6432983" y="-415904"/>
            <a:ext cx="3672418" cy="1331055"/>
            <a:chOff x="-1068128" y="3996204"/>
            <a:chExt cx="3672418" cy="1331055"/>
          </a:xfrm>
        </p:grpSpPr>
        <p:sp>
          <p:nvSpPr>
            <p:cNvPr id="693" name="Google Shape;693;p4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4" name="Google Shape;694;p4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95" name="Google Shape;695;p4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7" name="Google Shape;747;p4"/>
          <p:cNvGrpSpPr/>
          <p:nvPr/>
        </p:nvGrpSpPr>
        <p:grpSpPr>
          <a:xfrm rot="-6490771">
            <a:off x="7981703" y="226460"/>
            <a:ext cx="1854004" cy="1381948"/>
            <a:chOff x="4500175" y="3779525"/>
            <a:chExt cx="1136425" cy="847075"/>
          </a:xfrm>
        </p:grpSpPr>
        <p:sp>
          <p:nvSpPr>
            <p:cNvPr id="748" name="Google Shape;748;p4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4"/>
          <p:cNvGrpSpPr/>
          <p:nvPr/>
        </p:nvGrpSpPr>
        <p:grpSpPr>
          <a:xfrm rot="1397489">
            <a:off x="-274602" y="4314896"/>
            <a:ext cx="939977" cy="1657980"/>
            <a:chOff x="2797700" y="3217325"/>
            <a:chExt cx="682725" cy="1204225"/>
          </a:xfrm>
        </p:grpSpPr>
        <p:sp>
          <p:nvSpPr>
            <p:cNvPr id="760" name="Google Shape;760;p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27" name="Google Shape;827;p6"/>
          <p:cNvGrpSpPr/>
          <p:nvPr/>
        </p:nvGrpSpPr>
        <p:grpSpPr>
          <a:xfrm rot="10799839">
            <a:off x="6825010" y="-467128"/>
            <a:ext cx="3514195" cy="1585497"/>
            <a:chOff x="5619200" y="4458200"/>
            <a:chExt cx="1647150" cy="742900"/>
          </a:xfrm>
        </p:grpSpPr>
        <p:sp>
          <p:nvSpPr>
            <p:cNvPr id="828" name="Google Shape;828;p6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6"/>
          <p:cNvGrpSpPr/>
          <p:nvPr/>
        </p:nvGrpSpPr>
        <p:grpSpPr>
          <a:xfrm>
            <a:off x="-618805" y="3905228"/>
            <a:ext cx="3100966" cy="2800388"/>
            <a:chOff x="1992250" y="544500"/>
            <a:chExt cx="1080250" cy="975575"/>
          </a:xfrm>
        </p:grpSpPr>
        <p:sp>
          <p:nvSpPr>
            <p:cNvPr id="834" name="Google Shape;834;p6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6"/>
          <p:cNvGrpSpPr/>
          <p:nvPr/>
        </p:nvGrpSpPr>
        <p:grpSpPr>
          <a:xfrm>
            <a:off x="8472432" y="3735698"/>
            <a:ext cx="548733" cy="498301"/>
            <a:chOff x="3652400" y="3788700"/>
            <a:chExt cx="700450" cy="636075"/>
          </a:xfrm>
        </p:grpSpPr>
        <p:sp>
          <p:nvSpPr>
            <p:cNvPr id="837" name="Google Shape;837;p6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6"/>
          <p:cNvGrpSpPr/>
          <p:nvPr/>
        </p:nvGrpSpPr>
        <p:grpSpPr>
          <a:xfrm rot="-2292214">
            <a:off x="7637953" y="3916526"/>
            <a:ext cx="1315694" cy="2110646"/>
            <a:chOff x="2402100" y="3854125"/>
            <a:chExt cx="435600" cy="698825"/>
          </a:xfrm>
        </p:grpSpPr>
        <p:sp>
          <p:nvSpPr>
            <p:cNvPr id="853" name="Google Shape;853;p6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6" name="Google Shape;866;p6"/>
          <p:cNvSpPr/>
          <p:nvPr/>
        </p:nvSpPr>
        <p:spPr>
          <a:xfrm rot="449">
            <a:off x="1478275" y="3905336"/>
            <a:ext cx="1686746" cy="150798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6"/>
          <p:cNvGrpSpPr/>
          <p:nvPr/>
        </p:nvGrpSpPr>
        <p:grpSpPr>
          <a:xfrm rot="-974686">
            <a:off x="-28425" y="3500850"/>
            <a:ext cx="807661" cy="2204114"/>
            <a:chOff x="10084800" y="4174013"/>
            <a:chExt cx="585175" cy="1594900"/>
          </a:xfrm>
        </p:grpSpPr>
        <p:sp>
          <p:nvSpPr>
            <p:cNvPr id="868" name="Google Shape;868;p6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" name="Google Shape;869;p6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870" name="Google Shape;870;p6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6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6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6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"/>
          <p:cNvSpPr txBox="1">
            <a:spLocks noGrp="1"/>
          </p:cNvSpPr>
          <p:nvPr>
            <p:ph type="title"/>
          </p:nvPr>
        </p:nvSpPr>
        <p:spPr>
          <a:xfrm>
            <a:off x="5240700" y="12604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5" name="Google Shape;885;p7"/>
          <p:cNvSpPr txBox="1">
            <a:spLocks noGrp="1"/>
          </p:cNvSpPr>
          <p:nvPr>
            <p:ph type="body" idx="1"/>
          </p:nvPr>
        </p:nvSpPr>
        <p:spPr>
          <a:xfrm>
            <a:off x="5133275" y="2094450"/>
            <a:ext cx="2915400" cy="25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6" name="Google Shape;88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87" name="Google Shape;887;p7"/>
          <p:cNvGrpSpPr/>
          <p:nvPr/>
        </p:nvGrpSpPr>
        <p:grpSpPr>
          <a:xfrm>
            <a:off x="6364735" y="4433704"/>
            <a:ext cx="3672418" cy="1331055"/>
            <a:chOff x="-1068128" y="3996204"/>
            <a:chExt cx="3672418" cy="1331055"/>
          </a:xfrm>
        </p:grpSpPr>
        <p:sp>
          <p:nvSpPr>
            <p:cNvPr id="888" name="Google Shape;888;p7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7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890" name="Google Shape;890;p7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2" name="Google Shape;942;p7"/>
          <p:cNvGrpSpPr/>
          <p:nvPr/>
        </p:nvGrpSpPr>
        <p:grpSpPr>
          <a:xfrm rot="-10799883" flipH="1">
            <a:off x="-1195356" y="-924940"/>
            <a:ext cx="4843774" cy="2185315"/>
            <a:chOff x="5619200" y="4458200"/>
            <a:chExt cx="1647150" cy="742900"/>
          </a:xfrm>
        </p:grpSpPr>
        <p:sp>
          <p:nvSpPr>
            <p:cNvPr id="943" name="Google Shape;943;p7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7"/>
          <p:cNvGrpSpPr/>
          <p:nvPr/>
        </p:nvGrpSpPr>
        <p:grpSpPr>
          <a:xfrm rot="-2452161">
            <a:off x="5263268" y="4452240"/>
            <a:ext cx="1019006" cy="1634773"/>
            <a:chOff x="2402100" y="3854125"/>
            <a:chExt cx="435600" cy="698825"/>
          </a:xfrm>
        </p:grpSpPr>
        <p:sp>
          <p:nvSpPr>
            <p:cNvPr id="949" name="Google Shape;949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7"/>
          <p:cNvGrpSpPr/>
          <p:nvPr/>
        </p:nvGrpSpPr>
        <p:grpSpPr>
          <a:xfrm rot="8607250">
            <a:off x="-672758" y="173948"/>
            <a:ext cx="1219989" cy="1925352"/>
            <a:chOff x="322650" y="2571325"/>
            <a:chExt cx="573100" cy="904450"/>
          </a:xfrm>
        </p:grpSpPr>
        <p:sp>
          <p:nvSpPr>
            <p:cNvPr id="963" name="Google Shape;963;p7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7"/>
          <p:cNvGrpSpPr/>
          <p:nvPr/>
        </p:nvGrpSpPr>
        <p:grpSpPr>
          <a:xfrm rot="9764690">
            <a:off x="2589182" y="-1536019"/>
            <a:ext cx="1546779" cy="2481535"/>
            <a:chOff x="2402100" y="3854125"/>
            <a:chExt cx="435600" cy="698825"/>
          </a:xfrm>
        </p:grpSpPr>
        <p:sp>
          <p:nvSpPr>
            <p:cNvPr id="971" name="Google Shape;971;p7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7"/>
          <p:cNvGrpSpPr/>
          <p:nvPr/>
        </p:nvGrpSpPr>
        <p:grpSpPr>
          <a:xfrm>
            <a:off x="952179" y="620766"/>
            <a:ext cx="548733" cy="498301"/>
            <a:chOff x="3652400" y="3788700"/>
            <a:chExt cx="700450" cy="636075"/>
          </a:xfrm>
        </p:grpSpPr>
        <p:sp>
          <p:nvSpPr>
            <p:cNvPr id="985" name="Google Shape;985;p7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002" name="Google Shape;1002;p8"/>
          <p:cNvGrpSpPr/>
          <p:nvPr/>
        </p:nvGrpSpPr>
        <p:grpSpPr>
          <a:xfrm rot="10800000" flipH="1">
            <a:off x="4571990" y="-432411"/>
            <a:ext cx="5995306" cy="3699551"/>
            <a:chOff x="4178350" y="2375050"/>
            <a:chExt cx="938350" cy="515775"/>
          </a:xfrm>
        </p:grpSpPr>
        <p:sp>
          <p:nvSpPr>
            <p:cNvPr id="1003" name="Google Shape;1003;p8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0" name="Google Shape;1010;p8"/>
          <p:cNvSpPr txBox="1">
            <a:spLocks noGrp="1"/>
          </p:cNvSpPr>
          <p:nvPr>
            <p:ph type="title"/>
          </p:nvPr>
        </p:nvSpPr>
        <p:spPr>
          <a:xfrm>
            <a:off x="5953125" y="526350"/>
            <a:ext cx="24768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11" name="Google Shape;1011;p8"/>
          <p:cNvGrpSpPr/>
          <p:nvPr/>
        </p:nvGrpSpPr>
        <p:grpSpPr>
          <a:xfrm>
            <a:off x="-1130481" y="4057287"/>
            <a:ext cx="4742310" cy="2138883"/>
            <a:chOff x="5619200" y="4458200"/>
            <a:chExt cx="1647150" cy="742900"/>
          </a:xfrm>
        </p:grpSpPr>
        <p:sp>
          <p:nvSpPr>
            <p:cNvPr id="1012" name="Google Shape;1012;p8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8"/>
          <p:cNvGrpSpPr/>
          <p:nvPr/>
        </p:nvGrpSpPr>
        <p:grpSpPr>
          <a:xfrm rot="2025103">
            <a:off x="3868157" y="4340549"/>
            <a:ext cx="1166943" cy="1841636"/>
            <a:chOff x="322650" y="2571325"/>
            <a:chExt cx="573100" cy="904450"/>
          </a:xfrm>
        </p:grpSpPr>
        <p:sp>
          <p:nvSpPr>
            <p:cNvPr id="1018" name="Google Shape;1018;p8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8"/>
          <p:cNvGrpSpPr/>
          <p:nvPr/>
        </p:nvGrpSpPr>
        <p:grpSpPr>
          <a:xfrm>
            <a:off x="4347838" y="95238"/>
            <a:ext cx="700450" cy="636075"/>
            <a:chOff x="3652400" y="3788700"/>
            <a:chExt cx="700450" cy="636075"/>
          </a:xfrm>
        </p:grpSpPr>
        <p:sp>
          <p:nvSpPr>
            <p:cNvPr id="1026" name="Google Shape;1026;p8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8"/>
          <p:cNvGrpSpPr/>
          <p:nvPr/>
        </p:nvGrpSpPr>
        <p:grpSpPr>
          <a:xfrm>
            <a:off x="-210841" y="2666472"/>
            <a:ext cx="1039446" cy="2836051"/>
            <a:chOff x="10084800" y="4174013"/>
            <a:chExt cx="585175" cy="1594900"/>
          </a:xfrm>
        </p:grpSpPr>
        <p:sp>
          <p:nvSpPr>
            <p:cNvPr id="1042" name="Google Shape;1042;p8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3" name="Google Shape;1043;p8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1044" name="Google Shape;1044;p8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9"/>
          <p:cNvSpPr txBox="1">
            <a:spLocks noGrp="1"/>
          </p:cNvSpPr>
          <p:nvPr>
            <p:ph type="title"/>
          </p:nvPr>
        </p:nvSpPr>
        <p:spPr>
          <a:xfrm>
            <a:off x="714300" y="1757163"/>
            <a:ext cx="3109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59" name="Google Shape;105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060" name="Google Shape;1060;p9"/>
          <p:cNvGrpSpPr/>
          <p:nvPr/>
        </p:nvGrpSpPr>
        <p:grpSpPr>
          <a:xfrm rot="10800000" flipH="1">
            <a:off x="1513733" y="-704506"/>
            <a:ext cx="6608366" cy="2210425"/>
            <a:chOff x="5619200" y="4458200"/>
            <a:chExt cx="1647150" cy="742900"/>
          </a:xfrm>
        </p:grpSpPr>
        <p:sp>
          <p:nvSpPr>
            <p:cNvPr id="1061" name="Google Shape;1061;p9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9"/>
          <p:cNvSpPr/>
          <p:nvPr/>
        </p:nvSpPr>
        <p:spPr>
          <a:xfrm rot="-10000102">
            <a:off x="7637339" y="-195273"/>
            <a:ext cx="2002471" cy="179038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9"/>
          <p:cNvGrpSpPr/>
          <p:nvPr/>
        </p:nvGrpSpPr>
        <p:grpSpPr>
          <a:xfrm>
            <a:off x="-738087" y="3748295"/>
            <a:ext cx="6319506" cy="2428630"/>
            <a:chOff x="4178350" y="2375050"/>
            <a:chExt cx="938350" cy="515775"/>
          </a:xfrm>
        </p:grpSpPr>
        <p:sp>
          <p:nvSpPr>
            <p:cNvPr id="1068" name="Google Shape;1068;p9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9"/>
          <p:cNvGrpSpPr/>
          <p:nvPr/>
        </p:nvGrpSpPr>
        <p:grpSpPr>
          <a:xfrm rot="-1665452" flipH="1">
            <a:off x="4128258" y="3652658"/>
            <a:ext cx="2662557" cy="2828652"/>
            <a:chOff x="4159600" y="887163"/>
            <a:chExt cx="1265600" cy="1344550"/>
          </a:xfrm>
        </p:grpSpPr>
        <p:sp>
          <p:nvSpPr>
            <p:cNvPr id="1076" name="Google Shape;1076;p9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" name="Google Shape;1181;p9"/>
          <p:cNvGrpSpPr/>
          <p:nvPr/>
        </p:nvGrpSpPr>
        <p:grpSpPr>
          <a:xfrm rot="7513056">
            <a:off x="-362163" y="-767833"/>
            <a:ext cx="1219972" cy="1925325"/>
            <a:chOff x="322650" y="2571325"/>
            <a:chExt cx="573100" cy="904450"/>
          </a:xfrm>
        </p:grpSpPr>
        <p:sp>
          <p:nvSpPr>
            <p:cNvPr id="1182" name="Google Shape;1182;p9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" name="Google Shape;1189;p9"/>
          <p:cNvGrpSpPr/>
          <p:nvPr/>
        </p:nvGrpSpPr>
        <p:grpSpPr>
          <a:xfrm rot="-9626360">
            <a:off x="1195526" y="-962928"/>
            <a:ext cx="1102906" cy="1769527"/>
            <a:chOff x="2402100" y="3854125"/>
            <a:chExt cx="435600" cy="698825"/>
          </a:xfrm>
        </p:grpSpPr>
        <p:sp>
          <p:nvSpPr>
            <p:cNvPr id="1190" name="Google Shape;1190;p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9"/>
          <p:cNvGrpSpPr/>
          <p:nvPr/>
        </p:nvGrpSpPr>
        <p:grpSpPr>
          <a:xfrm>
            <a:off x="7064729" y="4104591"/>
            <a:ext cx="548733" cy="498301"/>
            <a:chOff x="3652400" y="3788700"/>
            <a:chExt cx="700450" cy="636075"/>
          </a:xfrm>
        </p:grpSpPr>
        <p:sp>
          <p:nvSpPr>
            <p:cNvPr id="1204" name="Google Shape;1204;p9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9"/>
          <p:cNvGrpSpPr/>
          <p:nvPr/>
        </p:nvGrpSpPr>
        <p:grpSpPr>
          <a:xfrm rot="-1969473">
            <a:off x="8258770" y="3864658"/>
            <a:ext cx="1102925" cy="1769499"/>
            <a:chOff x="2402100" y="3854125"/>
            <a:chExt cx="435600" cy="698825"/>
          </a:xfrm>
        </p:grpSpPr>
        <p:sp>
          <p:nvSpPr>
            <p:cNvPr id="1220" name="Google Shape;1220;p9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9"/>
          <p:cNvGrpSpPr/>
          <p:nvPr/>
        </p:nvGrpSpPr>
        <p:grpSpPr>
          <a:xfrm rot="-1802793">
            <a:off x="-3074" y="3078487"/>
            <a:ext cx="1039447" cy="2836089"/>
            <a:chOff x="10084800" y="4174013"/>
            <a:chExt cx="585175" cy="1594900"/>
          </a:xfrm>
        </p:grpSpPr>
        <p:sp>
          <p:nvSpPr>
            <p:cNvPr id="1234" name="Google Shape;1234;p9"/>
            <p:cNvSpPr/>
            <p:nvPr/>
          </p:nvSpPr>
          <p:spPr>
            <a:xfrm>
              <a:off x="10201075" y="4663100"/>
              <a:ext cx="103750" cy="217325"/>
            </a:xfrm>
            <a:custGeom>
              <a:avLst/>
              <a:gdLst/>
              <a:ahLst/>
              <a:cxnLst/>
              <a:rect l="l" t="t" r="r" b="b"/>
              <a:pathLst>
                <a:path w="4150" h="8693" extrusionOk="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5" name="Google Shape;1235;p9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1236" name="Google Shape;1236;p9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14359" extrusionOk="0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8109" h="4332" extrusionOk="0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avLst/>
                <a:gdLst/>
                <a:ahLst/>
                <a:cxnLst/>
                <a:rect l="l" t="t" r="r" b="b"/>
                <a:pathLst>
                  <a:path w="11822" h="10003" extrusionOk="0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399" extrusionOk="0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15465" extrusionOk="0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49792" extrusionOk="0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16604" extrusionOk="0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9752" extrusionOk="0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avLst/>
                <a:gdLst/>
                <a:ahLst/>
                <a:cxnLst/>
                <a:rect l="l" t="t" r="r" b="b"/>
                <a:pathLst>
                  <a:path w="11266" h="13662" extrusionOk="0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8137" extrusionOk="0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7551" extrusionOk="0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10732" extrusionOk="0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850" extrusionOk="0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9"/>
          <p:cNvGrpSpPr/>
          <p:nvPr/>
        </p:nvGrpSpPr>
        <p:grpSpPr>
          <a:xfrm>
            <a:off x="8498988" y="2757794"/>
            <a:ext cx="846716" cy="1493480"/>
            <a:chOff x="2797700" y="3217325"/>
            <a:chExt cx="682725" cy="1204225"/>
          </a:xfrm>
        </p:grpSpPr>
        <p:sp>
          <p:nvSpPr>
            <p:cNvPr id="1250" name="Google Shape;1250;p9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7" name="Google Shape;1257;p9"/>
          <p:cNvSpPr/>
          <p:nvPr/>
        </p:nvSpPr>
        <p:spPr>
          <a:xfrm>
            <a:off x="4934550" y="735288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9"/>
          <p:cNvSpPr/>
          <p:nvPr/>
        </p:nvSpPr>
        <p:spPr>
          <a:xfrm>
            <a:off x="7695088" y="4804250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9"/>
          <p:cNvSpPr txBox="1">
            <a:spLocks noGrp="1"/>
          </p:cNvSpPr>
          <p:nvPr>
            <p:ph type="subTitle" idx="1"/>
          </p:nvPr>
        </p:nvSpPr>
        <p:spPr>
          <a:xfrm>
            <a:off x="4572000" y="1928425"/>
            <a:ext cx="3857700" cy="11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262" name="Google Shape;1262;p10"/>
          <p:cNvSpPr/>
          <p:nvPr/>
        </p:nvSpPr>
        <p:spPr>
          <a:xfrm>
            <a:off x="-1084580" y="4602903"/>
            <a:ext cx="2869524" cy="2800388"/>
          </a:xfrm>
          <a:custGeom>
            <a:avLst/>
            <a:gdLst/>
            <a:ahLst/>
            <a:cxnLst/>
            <a:rect l="l" t="t" r="r" b="b"/>
            <a:pathLst>
              <a:path w="39985" h="39023" extrusionOk="0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0"/>
          <p:cNvSpPr txBox="1">
            <a:spLocks noGrp="1"/>
          </p:cNvSpPr>
          <p:nvPr>
            <p:ph type="title"/>
          </p:nvPr>
        </p:nvSpPr>
        <p:spPr>
          <a:xfrm>
            <a:off x="714300" y="546402"/>
            <a:ext cx="771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64" name="Google Shape;1264;p10"/>
          <p:cNvGrpSpPr/>
          <p:nvPr/>
        </p:nvGrpSpPr>
        <p:grpSpPr>
          <a:xfrm rot="10800000">
            <a:off x="6628389" y="-463013"/>
            <a:ext cx="4494673" cy="1629078"/>
            <a:chOff x="-1068128" y="3996204"/>
            <a:chExt cx="3672418" cy="1331055"/>
          </a:xfrm>
        </p:grpSpPr>
        <p:sp>
          <p:nvSpPr>
            <p:cNvPr id="1265" name="Google Shape;1265;p10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10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67" name="Google Shape;1267;p10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0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0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0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0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0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0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0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10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10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0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0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0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0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0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0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0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0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0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0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0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0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0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0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0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0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0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0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0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0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0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0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0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0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0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0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0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0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0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0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0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0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9" name="Google Shape;1319;p10"/>
          <p:cNvGrpSpPr/>
          <p:nvPr/>
        </p:nvGrpSpPr>
        <p:grpSpPr>
          <a:xfrm rot="1156600">
            <a:off x="-466355" y="3496234"/>
            <a:ext cx="871121" cy="1397678"/>
            <a:chOff x="2402100" y="3854125"/>
            <a:chExt cx="435600" cy="698825"/>
          </a:xfrm>
        </p:grpSpPr>
        <p:sp>
          <p:nvSpPr>
            <p:cNvPr id="1320" name="Google Shape;1320;p10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0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0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3" name="Google Shape;1333;p10"/>
          <p:cNvGrpSpPr/>
          <p:nvPr/>
        </p:nvGrpSpPr>
        <p:grpSpPr>
          <a:xfrm rot="10091607" flipH="1">
            <a:off x="5890244" y="-600340"/>
            <a:ext cx="2103360" cy="1567814"/>
            <a:chOff x="4500175" y="3779525"/>
            <a:chExt cx="1136425" cy="847075"/>
          </a:xfrm>
        </p:grpSpPr>
        <p:sp>
          <p:nvSpPr>
            <p:cNvPr id="1334" name="Google Shape;1334;p10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0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0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0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0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0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0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10"/>
          <p:cNvGrpSpPr/>
          <p:nvPr/>
        </p:nvGrpSpPr>
        <p:grpSpPr>
          <a:xfrm rot="-1341702" flipH="1">
            <a:off x="8386280" y="4258898"/>
            <a:ext cx="854365" cy="1506973"/>
            <a:chOff x="2797700" y="3217325"/>
            <a:chExt cx="682725" cy="1204225"/>
          </a:xfrm>
        </p:grpSpPr>
        <p:sp>
          <p:nvSpPr>
            <p:cNvPr id="1346" name="Google Shape;1346;p10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0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0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0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0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0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0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10"/>
          <p:cNvGrpSpPr/>
          <p:nvPr/>
        </p:nvGrpSpPr>
        <p:grpSpPr>
          <a:xfrm>
            <a:off x="965063" y="4651350"/>
            <a:ext cx="610325" cy="417350"/>
            <a:chOff x="364525" y="2023775"/>
            <a:chExt cx="610325" cy="417350"/>
          </a:xfrm>
        </p:grpSpPr>
        <p:sp>
          <p:nvSpPr>
            <p:cNvPr id="1354" name="Google Shape;1354;p10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0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0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0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0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0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0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0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1"/>
          <p:cNvSpPr txBox="1">
            <a:spLocks noGrp="1"/>
          </p:cNvSpPr>
          <p:nvPr>
            <p:ph type="title" hasCustomPrompt="1"/>
          </p:nvPr>
        </p:nvSpPr>
        <p:spPr>
          <a:xfrm>
            <a:off x="714300" y="1106125"/>
            <a:ext cx="7715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>
            <a:r>
              <a:t>xx%</a:t>
            </a:r>
          </a:p>
        </p:txBody>
      </p:sp>
      <p:sp>
        <p:nvSpPr>
          <p:cNvPr id="1364" name="Google Shape;1364;p11"/>
          <p:cNvSpPr txBox="1">
            <a:spLocks noGrp="1"/>
          </p:cNvSpPr>
          <p:nvPr>
            <p:ph type="body" idx="1"/>
          </p:nvPr>
        </p:nvSpPr>
        <p:spPr>
          <a:xfrm>
            <a:off x="714300" y="2895050"/>
            <a:ext cx="7715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273050" algn="ctr">
              <a:spcBef>
                <a:spcPts val="1600"/>
              </a:spcBef>
              <a:spcAft>
                <a:spcPts val="0"/>
              </a:spcAft>
              <a:buSzPts val="700"/>
              <a:buChar char="○"/>
              <a:defRPr sz="700"/>
            </a:lvl2pPr>
            <a:lvl3pPr marL="1371600" lvl="2" indent="-273050" algn="ctr">
              <a:spcBef>
                <a:spcPts val="1600"/>
              </a:spcBef>
              <a:spcAft>
                <a:spcPts val="0"/>
              </a:spcAft>
              <a:buSzPts val="700"/>
              <a:buChar char="■"/>
              <a:defRPr sz="700"/>
            </a:lvl3pPr>
            <a:lvl4pPr marL="1828800" lvl="3" indent="-273050" algn="ctr">
              <a:spcBef>
                <a:spcPts val="1600"/>
              </a:spcBef>
              <a:spcAft>
                <a:spcPts val="0"/>
              </a:spcAft>
              <a:buSzPts val="700"/>
              <a:buChar char="●"/>
              <a:defRPr sz="700"/>
            </a:lvl4pPr>
            <a:lvl5pPr marL="2286000" lvl="4" indent="-273050" algn="ctr">
              <a:spcBef>
                <a:spcPts val="1600"/>
              </a:spcBef>
              <a:spcAft>
                <a:spcPts val="0"/>
              </a:spcAft>
              <a:buSzPts val="700"/>
              <a:buChar char="○"/>
              <a:defRPr sz="700"/>
            </a:lvl5pPr>
            <a:lvl6pPr marL="2743200" lvl="5" indent="-273050" algn="ctr">
              <a:spcBef>
                <a:spcPts val="1600"/>
              </a:spcBef>
              <a:spcAft>
                <a:spcPts val="0"/>
              </a:spcAft>
              <a:buSzPts val="700"/>
              <a:buChar char="■"/>
              <a:defRPr sz="700"/>
            </a:lvl6pPr>
            <a:lvl7pPr marL="3200400" lvl="6" indent="-273050" algn="ctr">
              <a:spcBef>
                <a:spcPts val="1600"/>
              </a:spcBef>
              <a:spcAft>
                <a:spcPts val="0"/>
              </a:spcAft>
              <a:buSzPts val="700"/>
              <a:buChar char="●"/>
              <a:defRPr sz="700"/>
            </a:lvl7pPr>
            <a:lvl8pPr marL="3657600" lvl="7" indent="-273050" algn="ctr">
              <a:spcBef>
                <a:spcPts val="1600"/>
              </a:spcBef>
              <a:spcAft>
                <a:spcPts val="0"/>
              </a:spcAft>
              <a:buSzPts val="700"/>
              <a:buChar char="○"/>
              <a:defRPr sz="700"/>
            </a:lvl8pPr>
            <a:lvl9pPr marL="4114800" lvl="8" indent="-273050" algn="ctr">
              <a:spcBef>
                <a:spcPts val="1600"/>
              </a:spcBef>
              <a:spcAft>
                <a:spcPts val="1600"/>
              </a:spcAft>
              <a:buSzPts val="700"/>
              <a:buChar char="■"/>
              <a:defRPr sz="700"/>
            </a:lvl9pPr>
          </a:lstStyle>
          <a:p>
            <a:endParaRPr/>
          </a:p>
        </p:txBody>
      </p:sp>
      <p:sp>
        <p:nvSpPr>
          <p:cNvPr id="1365" name="Google Shape;136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366" name="Google Shape;1366;p11"/>
          <p:cNvGrpSpPr/>
          <p:nvPr/>
        </p:nvGrpSpPr>
        <p:grpSpPr>
          <a:xfrm>
            <a:off x="-1395361" y="3069630"/>
            <a:ext cx="5889385" cy="2656239"/>
            <a:chOff x="5619200" y="4458200"/>
            <a:chExt cx="1647150" cy="742900"/>
          </a:xfrm>
        </p:grpSpPr>
        <p:sp>
          <p:nvSpPr>
            <p:cNvPr id="1367" name="Google Shape;1367;p11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11"/>
          <p:cNvGrpSpPr/>
          <p:nvPr/>
        </p:nvGrpSpPr>
        <p:grpSpPr>
          <a:xfrm rot="10800000">
            <a:off x="-455846" y="-473186"/>
            <a:ext cx="1481112" cy="2494740"/>
            <a:chOff x="3026750" y="1552825"/>
            <a:chExt cx="1108700" cy="1867600"/>
          </a:xfrm>
        </p:grpSpPr>
        <p:sp>
          <p:nvSpPr>
            <p:cNvPr id="1373" name="Google Shape;1373;p11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11"/>
          <p:cNvGrpSpPr/>
          <p:nvPr/>
        </p:nvGrpSpPr>
        <p:grpSpPr>
          <a:xfrm rot="10800000" flipH="1">
            <a:off x="5666089" y="-544904"/>
            <a:ext cx="4078069" cy="2428630"/>
            <a:chOff x="4178350" y="2375050"/>
            <a:chExt cx="938350" cy="515775"/>
          </a:xfrm>
        </p:grpSpPr>
        <p:sp>
          <p:nvSpPr>
            <p:cNvPr id="1393" name="Google Shape;1393;p11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11"/>
          <p:cNvGrpSpPr/>
          <p:nvPr/>
        </p:nvGrpSpPr>
        <p:grpSpPr>
          <a:xfrm rot="-8303019">
            <a:off x="7548876" y="301633"/>
            <a:ext cx="2662537" cy="2828630"/>
            <a:chOff x="4159600" y="887163"/>
            <a:chExt cx="1265600" cy="1344550"/>
          </a:xfrm>
        </p:grpSpPr>
        <p:sp>
          <p:nvSpPr>
            <p:cNvPr id="1401" name="Google Shape;1401;p11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6" name="Google Shape;1506;p11"/>
          <p:cNvSpPr/>
          <p:nvPr/>
        </p:nvSpPr>
        <p:spPr>
          <a:xfrm rot="900256">
            <a:off x="4082698" y="3959745"/>
            <a:ext cx="1751642" cy="156607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11"/>
          <p:cNvGrpSpPr/>
          <p:nvPr/>
        </p:nvGrpSpPr>
        <p:grpSpPr>
          <a:xfrm rot="10800000">
            <a:off x="4996947" y="-738449"/>
            <a:ext cx="1010203" cy="1594184"/>
            <a:chOff x="322650" y="2571325"/>
            <a:chExt cx="573100" cy="904450"/>
          </a:xfrm>
        </p:grpSpPr>
        <p:sp>
          <p:nvSpPr>
            <p:cNvPr id="1508" name="Google Shape;1508;p11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11"/>
          <p:cNvGrpSpPr/>
          <p:nvPr/>
        </p:nvGrpSpPr>
        <p:grpSpPr>
          <a:xfrm>
            <a:off x="364063" y="2647938"/>
            <a:ext cx="700450" cy="636075"/>
            <a:chOff x="3652400" y="3788700"/>
            <a:chExt cx="700450" cy="636075"/>
          </a:xfrm>
        </p:grpSpPr>
        <p:sp>
          <p:nvSpPr>
            <p:cNvPr id="1516" name="Google Shape;1516;p11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11"/>
          <p:cNvSpPr/>
          <p:nvPr/>
        </p:nvSpPr>
        <p:spPr>
          <a:xfrm>
            <a:off x="1619163" y="229025"/>
            <a:ext cx="378599" cy="316724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2" name="Google Shape;1532;p11"/>
          <p:cNvGrpSpPr/>
          <p:nvPr/>
        </p:nvGrpSpPr>
        <p:grpSpPr>
          <a:xfrm rot="-1403899">
            <a:off x="905145" y="4196311"/>
            <a:ext cx="1168303" cy="1874471"/>
            <a:chOff x="2402100" y="3854125"/>
            <a:chExt cx="435600" cy="698825"/>
          </a:xfrm>
        </p:grpSpPr>
        <p:sp>
          <p:nvSpPr>
            <p:cNvPr id="1533" name="Google Shape;1533;p11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6" name="Google Shape;1546;p11"/>
          <p:cNvSpPr/>
          <p:nvPr/>
        </p:nvSpPr>
        <p:spPr>
          <a:xfrm>
            <a:off x="8093875" y="3519575"/>
            <a:ext cx="378570" cy="317388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7" name="Google Shape;1547;p11"/>
          <p:cNvGrpSpPr/>
          <p:nvPr/>
        </p:nvGrpSpPr>
        <p:grpSpPr>
          <a:xfrm>
            <a:off x="6784683" y="4041419"/>
            <a:ext cx="2073648" cy="1872714"/>
            <a:chOff x="1992250" y="544500"/>
            <a:chExt cx="1080250" cy="975575"/>
          </a:xfrm>
        </p:grpSpPr>
        <p:sp>
          <p:nvSpPr>
            <p:cNvPr id="1548" name="Google Shape;1548;p11"/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11"/>
          <p:cNvGrpSpPr/>
          <p:nvPr/>
        </p:nvGrpSpPr>
        <p:grpSpPr>
          <a:xfrm rot="-1971140" flipH="1">
            <a:off x="7655162" y="3911948"/>
            <a:ext cx="1853974" cy="1381926"/>
            <a:chOff x="4500175" y="3779525"/>
            <a:chExt cx="1136425" cy="847075"/>
          </a:xfrm>
        </p:grpSpPr>
        <p:sp>
          <p:nvSpPr>
            <p:cNvPr id="1551" name="Google Shape;1551;p11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11"/>
          <p:cNvGrpSpPr/>
          <p:nvPr/>
        </p:nvGrpSpPr>
        <p:grpSpPr>
          <a:xfrm rot="8728791">
            <a:off x="2127854" y="-397679"/>
            <a:ext cx="589483" cy="1039759"/>
            <a:chOff x="2797700" y="3217325"/>
            <a:chExt cx="682725" cy="1204225"/>
          </a:xfrm>
        </p:grpSpPr>
        <p:sp>
          <p:nvSpPr>
            <p:cNvPr id="1563" name="Google Shape;1563;p11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2468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6" r:id="rId14"/>
    <p:sldLayoutId id="2147483670" r:id="rId15"/>
    <p:sldLayoutId id="2147483671" r:id="rId16"/>
    <p:sldLayoutId id="2147483672" r:id="rId17"/>
    <p:sldLayoutId id="2147483674" r:id="rId18"/>
    <p:sldLayoutId id="2147483675" r:id="rId19"/>
    <p:sldLayoutId id="214748367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Google Shape;3429;p35"/>
          <p:cNvSpPr txBox="1">
            <a:spLocks noGrp="1"/>
          </p:cNvSpPr>
          <p:nvPr>
            <p:ph type="ctrTitle"/>
          </p:nvPr>
        </p:nvSpPr>
        <p:spPr>
          <a:xfrm>
            <a:off x="754940" y="822230"/>
            <a:ext cx="771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0" i="0" dirty="0">
                <a:solidFill>
                  <a:srgbClr val="383838"/>
                </a:solidFill>
                <a:effectLst/>
                <a:latin typeface="Roboto" panose="02000000000000000000" pitchFamily="2" charset="0"/>
              </a:rPr>
              <a:t>Roundtable | Implementing COIL Virtual Exchange in the Classroom</a:t>
            </a:r>
            <a:br>
              <a:rPr lang="en-US" sz="2400" b="0" i="0" dirty="0">
                <a:solidFill>
                  <a:srgbClr val="383838"/>
                </a:solidFill>
                <a:effectLst/>
                <a:latin typeface="Roboto" panose="02000000000000000000" pitchFamily="2" charset="0"/>
              </a:rPr>
            </a:br>
            <a:endParaRPr lang="en-US" altLang="en-GB" dirty="0">
              <a:solidFill>
                <a:srgbClr val="FF0000"/>
              </a:solidFill>
              <a:latin typeface="Lato Black" panose="020F0A02020204030203" charset="0"/>
              <a:cs typeface="Lato Black" panose="020F0A02020204030203" charset="0"/>
            </a:endParaRPr>
          </a:p>
        </p:txBody>
      </p:sp>
      <p:sp>
        <p:nvSpPr>
          <p:cNvPr id="3430" name="Google Shape;3430;p35"/>
          <p:cNvSpPr txBox="1">
            <a:spLocks noGrp="1"/>
          </p:cNvSpPr>
          <p:nvPr>
            <p:ph type="subTitle" idx="1"/>
          </p:nvPr>
        </p:nvSpPr>
        <p:spPr>
          <a:xfrm>
            <a:off x="754940" y="2283812"/>
            <a:ext cx="7715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2</a:t>
            </a:r>
            <a:r>
              <a:rPr lang="en-US" altLang="en-GB" sz="1300" baseline="30000" dirty="0">
                <a:latin typeface="Montserrat Medium" panose="00000600000000000000" charset="0"/>
                <a:cs typeface="Montserrat Medium" panose="00000600000000000000" charset="0"/>
              </a:rPr>
              <a:t>nd</a:t>
            </a: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 September 2022</a:t>
            </a:r>
          </a:p>
          <a:p>
            <a:pPr marL="0" lvl="0" indent="0" algn="ctr" rtl="0">
              <a:lnSpc>
                <a:spcPct val="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SHENANDOAH UNIVERSITY, WINCHESTER, VIRGINIA, USA</a:t>
            </a:r>
          </a:p>
          <a:p>
            <a:pPr marL="0" lvl="0" indent="0" algn="ctr" rtl="0">
              <a:lnSpc>
                <a:spcPct val="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altLang="en-GB" sz="1300" dirty="0">
              <a:latin typeface="Montserrat Medium" panose="00000600000000000000" charset="0"/>
              <a:cs typeface="Montserrat Medium" panose="00000600000000000000" charset="0"/>
            </a:endParaRPr>
          </a:p>
          <a:p>
            <a:pPr marL="0" lvl="0" indent="0" algn="ctr" rtl="0">
              <a:lnSpc>
                <a:spcPct val="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Prepared by,</a:t>
            </a:r>
          </a:p>
          <a:p>
            <a:pPr marL="0" lvl="0" indent="0" algn="ctr" rtl="0">
              <a:lnSpc>
                <a:spcPct val="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300" dirty="0" err="1">
                <a:latin typeface="Montserrat Medium" panose="00000600000000000000" charset="0"/>
                <a:cs typeface="Montserrat Medium" panose="00000600000000000000" charset="0"/>
              </a:rPr>
              <a:t>Asst.Prof</a:t>
            </a: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. Dr. Nor </a:t>
            </a:r>
            <a:r>
              <a:rPr lang="en-US" altLang="en-GB" sz="1300" dirty="0" err="1">
                <a:latin typeface="Montserrat Medium" panose="00000600000000000000" charset="0"/>
                <a:cs typeface="Montserrat Medium" panose="00000600000000000000" charset="0"/>
              </a:rPr>
              <a:t>Zainiyah</a:t>
            </a: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 </a:t>
            </a:r>
            <a:r>
              <a:rPr lang="en-US" altLang="en-GB" sz="1300" dirty="0" err="1">
                <a:latin typeface="Montserrat Medium" panose="00000600000000000000" charset="0"/>
                <a:cs typeface="Montserrat Medium" panose="00000600000000000000" charset="0"/>
              </a:rPr>
              <a:t>Norita</a:t>
            </a:r>
            <a:r>
              <a:rPr lang="en-US" altLang="en-GB" sz="1300" dirty="0">
                <a:latin typeface="Montserrat Medium" panose="00000600000000000000" charset="0"/>
                <a:cs typeface="Montserrat Medium" panose="00000600000000000000" charset="0"/>
              </a:rPr>
              <a:t> Mokhtar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77C7-31EF-728B-98A4-081848F5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6" y="472699"/>
            <a:ext cx="8051370" cy="4528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CF9A5-B87B-B427-6A86-51F62DF9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5" y="790413"/>
            <a:ext cx="8069450" cy="45390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38D98A-8408-D2EF-3F7F-F11D7075A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374865"/>
            <a:ext cx="7681994" cy="43211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49"/>
          <p:cNvSpPr/>
          <p:nvPr/>
        </p:nvSpPr>
        <p:spPr>
          <a:xfrm>
            <a:off x="7408875" y="4124875"/>
            <a:ext cx="99000" cy="9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ABB85-3E13-E506-965F-730C7D2F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98" y="524418"/>
            <a:ext cx="7509110" cy="42238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730279-A06B-23CE-963B-D3009329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7" y="534691"/>
            <a:ext cx="8206353" cy="46160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851D-438F-8F84-6307-41BB166B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00" y="1726058"/>
            <a:ext cx="7715400" cy="1963500"/>
          </a:xfrm>
        </p:spPr>
        <p:txBody>
          <a:bodyPr/>
          <a:lstStyle/>
          <a:p>
            <a:r>
              <a:rPr lang="en-US" sz="5400" dirty="0" err="1"/>
              <a:t>Jazakallah</a:t>
            </a:r>
            <a:r>
              <a:rPr lang="en-US" sz="5400" dirty="0"/>
              <a:t> </a:t>
            </a:r>
            <a:r>
              <a:rPr lang="en-US" sz="5400" dirty="0" err="1"/>
              <a:t>Khair</a:t>
            </a:r>
            <a:br>
              <a:rPr lang="en-US" sz="5400" dirty="0"/>
            </a:br>
            <a:r>
              <a:rPr lang="en-US" sz="5400" dirty="0"/>
              <a:t>and </a:t>
            </a:r>
            <a:br>
              <a:rPr lang="en-US" sz="5400" dirty="0"/>
            </a:br>
            <a:r>
              <a:rPr lang="en-US" sz="5400" dirty="0"/>
              <a:t>Thank you</a:t>
            </a:r>
            <a:endParaRPr lang="en-MY" sz="5400" dirty="0"/>
          </a:p>
        </p:txBody>
      </p:sp>
    </p:spTree>
    <p:extLst>
      <p:ext uri="{BB962C8B-B14F-4D97-AF65-F5344CB8AC3E}">
        <p14:creationId xmlns:p14="http://schemas.microsoft.com/office/powerpoint/2010/main" val="671416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553204-C96C-429D-4CED-DAA6666CE9B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C617A-8C0B-ABFB-218C-DC1388FD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94" y="540503"/>
            <a:ext cx="7070673" cy="39772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350DCE-78EE-BC5E-87F6-B3120E573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40" y="562299"/>
            <a:ext cx="7155913" cy="402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62C2CA-1829-3FA9-F7C9-5A609391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933CA-C38B-9C3E-6832-5487AC4D1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61" y="457684"/>
            <a:ext cx="7508930" cy="4223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4E20FC-E498-5E76-8BC9-50F37098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27" y="374865"/>
            <a:ext cx="7764652" cy="43676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14E4D2-6DEA-5ACC-2C6D-C5EF0329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6" y="322559"/>
            <a:ext cx="8090117" cy="45506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1C2914-BB86-A37D-B83D-E138FF8FB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7" y="371959"/>
            <a:ext cx="7842142" cy="44112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AFFFFB-306B-D9D7-17BA-1CC7A94D0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24" y="383583"/>
            <a:ext cx="7811147" cy="43937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C8CF8-AB2C-E280-DE3A-39E9E7904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20" y="409736"/>
            <a:ext cx="7840423" cy="44102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41</Words>
  <Application>Microsoft Office PowerPoint</Application>
  <PresentationFormat>On-screen Show (16:9)</PresentationFormat>
  <Paragraphs>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Lato Black</vt:lpstr>
      <vt:lpstr>Livvic</vt:lpstr>
      <vt:lpstr>Montserrat Medium</vt:lpstr>
      <vt:lpstr>Poppins</vt:lpstr>
      <vt:lpstr>Poppins Black</vt:lpstr>
      <vt:lpstr>Poppins ExtraBold</vt:lpstr>
      <vt:lpstr>Poppins Light</vt:lpstr>
      <vt:lpstr>Poppins SemiBold</vt:lpstr>
      <vt:lpstr>Roboto</vt:lpstr>
      <vt:lpstr>Roboto Condensed Light</vt:lpstr>
      <vt:lpstr>Source Sans Pro</vt:lpstr>
      <vt:lpstr>Pastel Portfolio by Slidesgo</vt:lpstr>
      <vt:lpstr>Roundtable | Implementing COIL Virtual Exchange in the Classroom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Jazakallah Khair and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(PPD PROGRAMME) Culturally Responsive Teaching</dc:title>
  <dc:creator>Belle</dc:creator>
  <cp:lastModifiedBy>NOR ZAINIYAH NORITA BINTI MOKHTAR</cp:lastModifiedBy>
  <cp:revision>43</cp:revision>
  <dcterms:created xsi:type="dcterms:W3CDTF">2022-06-03T01:15:00Z</dcterms:created>
  <dcterms:modified xsi:type="dcterms:W3CDTF">2022-09-27T03:44:34Z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1033-11.2.0.10078</vt:lpwstr>
  </property>
</Properties>
</file>